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customXml/itemProps845.xml" ContentType="application/vnd.openxmlformats-officedocument.customXmlProperties+xml"/>
  <Override PartName="/customXml/itemProps846.xml" ContentType="application/vnd.openxmlformats-officedocument.customXmlProperties+xml"/>
  <Override PartName="/customXml/itemProps847.xml" ContentType="application/vnd.openxmlformats-officedocument.customXmlProperties+xml"/>
  <Override PartName="/customXml/itemProps848.xml" ContentType="application/vnd.openxmlformats-officedocument.customXmlProperties+xml"/>
  <Override PartName="/customXml/itemProps849.xml" ContentType="application/vnd.openxmlformats-officedocument.customXmlProperties+xml"/>
  <Override PartName="/customXml/itemProps850.xml" ContentType="application/vnd.openxmlformats-officedocument.customXmlProperties+xml"/>
  <Override PartName="/customXml/itemProps851.xml" ContentType="application/vnd.openxmlformats-officedocument.customXmlProperties+xml"/>
  <Override PartName="/customXml/itemProps852.xml" ContentType="application/vnd.openxmlformats-officedocument.customXmlProperties+xml"/>
  <Override PartName="/customXml/itemProps853.xml" ContentType="application/vnd.openxmlformats-officedocument.customXmlProperties+xml"/>
  <Override PartName="/customXml/itemProps854.xml" ContentType="application/vnd.openxmlformats-officedocument.customXmlProperties+xml"/>
  <Override PartName="/customXml/itemProps855.xml" ContentType="application/vnd.openxmlformats-officedocument.customXmlProperties+xml"/>
  <Override PartName="/customXml/itemProps856.xml" ContentType="application/vnd.openxmlformats-officedocument.customXmlProperties+xml"/>
  <Override PartName="/customXml/itemProps857.xml" ContentType="application/vnd.openxmlformats-officedocument.customXmlProperties+xml"/>
  <Override PartName="/customXml/itemProps858.xml" ContentType="application/vnd.openxmlformats-officedocument.customXmlProperties+xml"/>
  <Override PartName="/customXml/itemProps859.xml" ContentType="application/vnd.openxmlformats-officedocument.customXmlProperties+xml"/>
  <Override PartName="/customXml/itemProps860.xml" ContentType="application/vnd.openxmlformats-officedocument.customXmlProperties+xml"/>
  <Override PartName="/customXml/itemProps861.xml" ContentType="application/vnd.openxmlformats-officedocument.customXmlProperties+xml"/>
  <Override PartName="/customXml/itemProps862.xml" ContentType="application/vnd.openxmlformats-officedocument.customXmlProperties+xml"/>
  <Override PartName="/customXml/itemProps863.xml" ContentType="application/vnd.openxmlformats-officedocument.customXmlProperties+xml"/>
  <Override PartName="/customXml/itemProps864.xml" ContentType="application/vnd.openxmlformats-officedocument.customXmlProperties+xml"/>
  <Override PartName="/customXml/itemProps865.xml" ContentType="application/vnd.openxmlformats-officedocument.customXmlProperties+xml"/>
  <Override PartName="/customXml/itemProps866.xml" ContentType="application/vnd.openxmlformats-officedocument.customXmlProperties+xml"/>
  <Override PartName="/customXml/itemProps867.xml" ContentType="application/vnd.openxmlformats-officedocument.customXmlProperties+xml"/>
  <Override PartName="/customXml/itemProps868.xml" ContentType="application/vnd.openxmlformats-officedocument.customXmlProperties+xml"/>
  <Override PartName="/customXml/itemProps869.xml" ContentType="application/vnd.openxmlformats-officedocument.customXmlProperties+xml"/>
  <Override PartName="/customXml/itemProps870.xml" ContentType="application/vnd.openxmlformats-officedocument.customXmlProperties+xml"/>
  <Override PartName="/customXml/itemProps871.xml" ContentType="application/vnd.openxmlformats-officedocument.customXmlProperties+xml"/>
  <Override PartName="/customXml/itemProps872.xml" ContentType="application/vnd.openxmlformats-officedocument.customXmlProperties+xml"/>
  <Override PartName="/customXml/itemProps873.xml" ContentType="application/vnd.openxmlformats-officedocument.customXmlProperties+xml"/>
  <Override PartName="/customXml/itemProps874.xml" ContentType="application/vnd.openxmlformats-officedocument.customXmlProperties+xml"/>
  <Override PartName="/customXml/itemProps875.xml" ContentType="application/vnd.openxmlformats-officedocument.customXmlProperties+xml"/>
  <Override PartName="/customXml/itemProps876.xml" ContentType="application/vnd.openxmlformats-officedocument.customXmlProperties+xml"/>
  <Override PartName="/customXml/itemProps877.xml" ContentType="application/vnd.openxmlformats-officedocument.customXmlProperties+xml"/>
  <Override PartName="/customXml/itemProps878.xml" ContentType="application/vnd.openxmlformats-officedocument.customXmlProperties+xml"/>
  <Override PartName="/customXml/itemProps879.xml" ContentType="application/vnd.openxmlformats-officedocument.customXmlProperties+xml"/>
  <Override PartName="/customXml/itemProps880.xml" ContentType="application/vnd.openxmlformats-officedocument.customXmlProperties+xml"/>
  <Override PartName="/customXml/itemProps881.xml" ContentType="application/vnd.openxmlformats-officedocument.customXmlProperties+xml"/>
  <Override PartName="/customXml/itemProps882.xml" ContentType="application/vnd.openxmlformats-officedocument.customXmlProperties+xml"/>
  <Override PartName="/customXml/itemProps883.xml" ContentType="application/vnd.openxmlformats-officedocument.customXmlProperties+xml"/>
  <Override PartName="/customXml/itemProps884.xml" ContentType="application/vnd.openxmlformats-officedocument.customXmlProperties+xml"/>
  <Override PartName="/customXml/itemProps885.xml" ContentType="application/vnd.openxmlformats-officedocument.customXmlProperties+xml"/>
  <Override PartName="/customXml/itemProps886.xml" ContentType="application/vnd.openxmlformats-officedocument.customXmlProperties+xml"/>
  <Override PartName="/customXml/itemProps887.xml" ContentType="application/vnd.openxmlformats-officedocument.customXmlProperties+xml"/>
  <Override PartName="/customXml/itemProps888.xml" ContentType="application/vnd.openxmlformats-officedocument.customXmlProperties+xml"/>
  <Override PartName="/customXml/itemProps889.xml" ContentType="application/vnd.openxmlformats-officedocument.customXmlProperties+xml"/>
  <Override PartName="/customXml/itemProps890.xml" ContentType="application/vnd.openxmlformats-officedocument.customXmlProperties+xml"/>
  <Override PartName="/customXml/itemProps891.xml" ContentType="application/vnd.openxmlformats-officedocument.customXmlProperties+xml"/>
  <Override PartName="/customXml/itemProps892.xml" ContentType="application/vnd.openxmlformats-officedocument.customXmlProperties+xml"/>
  <Override PartName="/customXml/itemProps893.xml" ContentType="application/vnd.openxmlformats-officedocument.customXmlProperties+xml"/>
  <Override PartName="/customXml/itemProps894.xml" ContentType="application/vnd.openxmlformats-officedocument.customXmlProperties+xml"/>
  <Override PartName="/customXml/itemProps895.xml" ContentType="application/vnd.openxmlformats-officedocument.customXmlProperties+xml"/>
  <Override PartName="/customXml/itemProps896.xml" ContentType="application/vnd.openxmlformats-officedocument.customXmlProperties+xml"/>
  <Override PartName="/customXml/itemProps897.xml" ContentType="application/vnd.openxmlformats-officedocument.customXmlProperties+xml"/>
  <Override PartName="/customXml/itemProps898.xml" ContentType="application/vnd.openxmlformats-officedocument.customXmlProperties+xml"/>
  <Override PartName="/customXml/itemProps899.xml" ContentType="application/vnd.openxmlformats-officedocument.customXmlProperties+xml"/>
  <Override PartName="/customXml/itemProps900.xml" ContentType="application/vnd.openxmlformats-officedocument.customXmlProperties+xml"/>
  <Override PartName="/customXml/itemProps901.xml" ContentType="application/vnd.openxmlformats-officedocument.customXmlProperties+xml"/>
  <Override PartName="/customXml/itemProps902.xml" ContentType="application/vnd.openxmlformats-officedocument.customXmlProperties+xml"/>
  <Override PartName="/customXml/itemProps903.xml" ContentType="application/vnd.openxmlformats-officedocument.customXmlProperties+xml"/>
  <Override PartName="/customXml/itemProps904.xml" ContentType="application/vnd.openxmlformats-officedocument.customXmlProperties+xml"/>
  <Override PartName="/customXml/itemProps905.xml" ContentType="application/vnd.openxmlformats-officedocument.customXmlProperties+xml"/>
  <Override PartName="/customXml/itemProps906.xml" ContentType="application/vnd.openxmlformats-officedocument.customXmlProperties+xml"/>
  <Override PartName="/customXml/itemProps907.xml" ContentType="application/vnd.openxmlformats-officedocument.customXmlProperties+xml"/>
  <Override PartName="/customXml/itemProps908.xml" ContentType="application/vnd.openxmlformats-officedocument.customXmlProperties+xml"/>
  <Override PartName="/customXml/itemProps909.xml" ContentType="application/vnd.openxmlformats-officedocument.customXmlProperties+xml"/>
  <Override PartName="/customXml/itemProps910.xml" ContentType="application/vnd.openxmlformats-officedocument.customXmlProperties+xml"/>
  <Override PartName="/customXml/itemProps911.xml" ContentType="application/vnd.openxmlformats-officedocument.customXmlProperties+xml"/>
  <Override PartName="/customXml/itemProps912.xml" ContentType="application/vnd.openxmlformats-officedocument.customXmlProperties+xml"/>
  <Override PartName="/customXml/itemProps913.xml" ContentType="application/vnd.openxmlformats-officedocument.customXmlProperties+xml"/>
  <Override PartName="/customXml/itemProps914.xml" ContentType="application/vnd.openxmlformats-officedocument.customXmlProperties+xml"/>
  <Override PartName="/customXml/itemProps915.xml" ContentType="application/vnd.openxmlformats-officedocument.customXmlProperties+xml"/>
  <Override PartName="/customXml/itemProps916.xml" ContentType="application/vnd.openxmlformats-officedocument.customXmlProperties+xml"/>
  <Override PartName="/customXml/itemProps917.xml" ContentType="application/vnd.openxmlformats-officedocument.customXmlProperties+xml"/>
  <Override PartName="/customXml/itemProps918.xml" ContentType="application/vnd.openxmlformats-officedocument.customXmlProperties+xml"/>
  <Override PartName="/customXml/itemProps919.xml" ContentType="application/vnd.openxmlformats-officedocument.customXmlProperties+xml"/>
  <Override PartName="/customXml/itemProps920.xml" ContentType="application/vnd.openxmlformats-officedocument.customXmlProperties+xml"/>
  <Override PartName="/customXml/itemProps921.xml" ContentType="application/vnd.openxmlformats-officedocument.customXmlProperties+xml"/>
  <Override PartName="/customXml/itemProps922.xml" ContentType="application/vnd.openxmlformats-officedocument.customXmlProperties+xml"/>
  <Override PartName="/customXml/itemProps923.xml" ContentType="application/vnd.openxmlformats-officedocument.customXmlProperties+xml"/>
  <Override PartName="/customXml/itemProps924.xml" ContentType="application/vnd.openxmlformats-officedocument.customXmlProperties+xml"/>
  <Override PartName="/customXml/itemProps925.xml" ContentType="application/vnd.openxmlformats-officedocument.customXmlProperties+xml"/>
  <Override PartName="/customXml/itemProps926.xml" ContentType="application/vnd.openxmlformats-officedocument.customXmlProperties+xml"/>
  <Override PartName="/customXml/itemProps927.xml" ContentType="application/vnd.openxmlformats-officedocument.customXmlProperties+xml"/>
  <Override PartName="/customXml/itemProps928.xml" ContentType="application/vnd.openxmlformats-officedocument.customXmlProperties+xml"/>
  <Override PartName="/customXml/itemProps929.xml" ContentType="application/vnd.openxmlformats-officedocument.customXmlProperties+xml"/>
  <Override PartName="/customXml/itemProps930.xml" ContentType="application/vnd.openxmlformats-officedocument.customXmlProperties+xml"/>
  <Override PartName="/customXml/itemProps931.xml" ContentType="application/vnd.openxmlformats-officedocument.customXmlProperties+xml"/>
  <Override PartName="/customXml/itemProps932.xml" ContentType="application/vnd.openxmlformats-officedocument.customXmlProperties+xml"/>
  <Override PartName="/customXml/itemProps933.xml" ContentType="application/vnd.openxmlformats-officedocument.customXmlProperties+xml"/>
  <Override PartName="/customXml/itemProps934.xml" ContentType="application/vnd.openxmlformats-officedocument.customXmlProperties+xml"/>
  <Override PartName="/customXml/itemProps935.xml" ContentType="application/vnd.openxmlformats-officedocument.customXmlProperties+xml"/>
  <Override PartName="/customXml/itemProps936.xml" ContentType="application/vnd.openxmlformats-officedocument.customXmlProperties+xml"/>
  <Override PartName="/customXml/itemProps937.xml" ContentType="application/vnd.openxmlformats-officedocument.customXmlProperties+xml"/>
  <Override PartName="/customXml/itemProps938.xml" ContentType="application/vnd.openxmlformats-officedocument.customXmlProperties+xml"/>
  <Override PartName="/customXml/itemProps939.xml" ContentType="application/vnd.openxmlformats-officedocument.customXmlProperties+xml"/>
  <Override PartName="/customXml/itemProps940.xml" ContentType="application/vnd.openxmlformats-officedocument.customXmlProperties+xml"/>
  <Override PartName="/customXml/itemProps941.xml" ContentType="application/vnd.openxmlformats-officedocument.customXmlProperties+xml"/>
  <Override PartName="/customXml/itemProps942.xml" ContentType="application/vnd.openxmlformats-officedocument.customXmlProperties+xml"/>
  <Override PartName="/customXml/itemProps943.xml" ContentType="application/vnd.openxmlformats-officedocument.customXmlProperties+xml"/>
  <Override PartName="/customXml/itemProps944.xml" ContentType="application/vnd.openxmlformats-officedocument.customXmlProperties+xml"/>
  <Override PartName="/customXml/itemProps945.xml" ContentType="application/vnd.openxmlformats-officedocument.customXmlProperties+xml"/>
  <Override PartName="/customXml/itemProps946.xml" ContentType="application/vnd.openxmlformats-officedocument.customXmlProperties+xml"/>
  <Override PartName="/customXml/itemProps947.xml" ContentType="application/vnd.openxmlformats-officedocument.customXmlProperties+xml"/>
  <Override PartName="/customXml/itemProps948.xml" ContentType="application/vnd.openxmlformats-officedocument.customXmlProperties+xml"/>
  <Override PartName="/customXml/itemProps949.xml" ContentType="application/vnd.openxmlformats-officedocument.customXmlProperties+xml"/>
  <Override PartName="/customXml/itemProps950.xml" ContentType="application/vnd.openxmlformats-officedocument.customXmlProperties+xml"/>
  <Override PartName="/customXml/itemProps951.xml" ContentType="application/vnd.openxmlformats-officedocument.customXmlProperties+xml"/>
  <Override PartName="/customXml/itemProps952.xml" ContentType="application/vnd.openxmlformats-officedocument.customXmlProperties+xml"/>
  <Override PartName="/customXml/itemProps953.xml" ContentType="application/vnd.openxmlformats-officedocument.customXmlProperties+xml"/>
  <Override PartName="/customXml/itemProps954.xml" ContentType="application/vnd.openxmlformats-officedocument.customXmlProperties+xml"/>
  <Override PartName="/customXml/itemProps955.xml" ContentType="application/vnd.openxmlformats-officedocument.customXmlProperties+xml"/>
  <Override PartName="/customXml/itemProps956.xml" ContentType="application/vnd.openxmlformats-officedocument.customXmlProperties+xml"/>
  <Override PartName="/customXml/itemProps957.xml" ContentType="application/vnd.openxmlformats-officedocument.customXmlProperties+xml"/>
  <Override PartName="/customXml/itemProps958.xml" ContentType="application/vnd.openxmlformats-officedocument.customXmlProperties+xml"/>
  <Override PartName="/customXml/itemProps959.xml" ContentType="application/vnd.openxmlformats-officedocument.customXmlProperties+xml"/>
  <Override PartName="/customXml/itemProps960.xml" ContentType="application/vnd.openxmlformats-officedocument.customXmlProperties+xml"/>
  <Override PartName="/customXml/itemProps961.xml" ContentType="application/vnd.openxmlformats-officedocument.customXmlProperties+xml"/>
  <Override PartName="/customXml/itemProps962.xml" ContentType="application/vnd.openxmlformats-officedocument.customXmlProperties+xml"/>
  <Override PartName="/customXml/itemProps963.xml" ContentType="application/vnd.openxmlformats-officedocument.customXmlProperties+xml"/>
  <Override PartName="/customXml/itemProps964.xml" ContentType="application/vnd.openxmlformats-officedocument.customXmlProperties+xml"/>
  <Override PartName="/customXml/itemProps965.xml" ContentType="application/vnd.openxmlformats-officedocument.customXmlProperties+xml"/>
  <Override PartName="/customXml/itemProps966.xml" ContentType="application/vnd.openxmlformats-officedocument.customXmlProperties+xml"/>
  <Override PartName="/customXml/itemProps967.xml" ContentType="application/vnd.openxmlformats-officedocument.customXmlProperties+xml"/>
  <Override PartName="/customXml/itemProps968.xml" ContentType="application/vnd.openxmlformats-officedocument.customXmlProperties+xml"/>
  <Override PartName="/customXml/itemProps969.xml" ContentType="application/vnd.openxmlformats-officedocument.customXmlProperties+xml"/>
  <Override PartName="/customXml/itemProps970.xml" ContentType="application/vnd.openxmlformats-officedocument.customXmlProperties+xml"/>
  <Override PartName="/customXml/itemProps971.xml" ContentType="application/vnd.openxmlformats-officedocument.customXmlProperties+xml"/>
  <Override PartName="/customXml/itemProps972.xml" ContentType="application/vnd.openxmlformats-officedocument.customXmlProperties+xml"/>
  <Override PartName="/customXml/itemProps973.xml" ContentType="application/vnd.openxmlformats-officedocument.customXmlProperties+xml"/>
  <Override PartName="/customXml/itemProps974.xml" ContentType="application/vnd.openxmlformats-officedocument.customXmlProperties+xml"/>
  <Override PartName="/customXml/itemProps975.xml" ContentType="application/vnd.openxmlformats-officedocument.customXmlProperties+xml"/>
  <Override PartName="/customXml/itemProps976.xml" ContentType="application/vnd.openxmlformats-officedocument.customXmlProperties+xml"/>
  <Override PartName="/customXml/itemProps977.xml" ContentType="application/vnd.openxmlformats-officedocument.customXmlProperties+xml"/>
  <Override PartName="/customXml/itemProps978.xml" ContentType="application/vnd.openxmlformats-officedocument.customXmlProperties+xml"/>
  <Override PartName="/customXml/itemProps979.xml" ContentType="application/vnd.openxmlformats-officedocument.customXmlProperties+xml"/>
  <Override PartName="/customXml/itemProps980.xml" ContentType="application/vnd.openxmlformats-officedocument.customXmlProperties+xml"/>
  <Override PartName="/customXml/itemProps981.xml" ContentType="application/vnd.openxmlformats-officedocument.customXmlProperties+xml"/>
  <Override PartName="/customXml/itemProps982.xml" ContentType="application/vnd.openxmlformats-officedocument.customXmlProperties+xml"/>
  <Override PartName="/customXml/itemProps983.xml" ContentType="application/vnd.openxmlformats-officedocument.customXmlProperties+xml"/>
  <Override PartName="/customXml/itemProps984.xml" ContentType="application/vnd.openxmlformats-officedocument.customXmlProperties+xml"/>
  <Override PartName="/customXml/itemProps985.xml" ContentType="application/vnd.openxmlformats-officedocument.customXmlProperties+xml"/>
  <Override PartName="/customXml/itemProps986.xml" ContentType="application/vnd.openxmlformats-officedocument.customXmlProperties+xml"/>
  <Override PartName="/customXml/itemProps987.xml" ContentType="application/vnd.openxmlformats-officedocument.customXmlProperties+xml"/>
  <Override PartName="/customXml/itemProps988.xml" ContentType="application/vnd.openxmlformats-officedocument.customXmlProperties+xml"/>
  <Override PartName="/customXml/itemProps989.xml" ContentType="application/vnd.openxmlformats-officedocument.customXmlProperties+xml"/>
  <Override PartName="/customXml/itemProps990.xml" ContentType="application/vnd.openxmlformats-officedocument.customXmlProperties+xml"/>
  <Override PartName="/customXml/itemProps991.xml" ContentType="application/vnd.openxmlformats-officedocument.customXmlProperties+xml"/>
  <Override PartName="/customXml/itemProps992.xml" ContentType="application/vnd.openxmlformats-officedocument.customXmlProperties+xml"/>
  <Override PartName="/customXml/itemProps993.xml" ContentType="application/vnd.openxmlformats-officedocument.customXmlProperties+xml"/>
  <Override PartName="/customXml/itemProps994.xml" ContentType="application/vnd.openxmlformats-officedocument.customXmlProperties+xml"/>
  <Override PartName="/customXml/itemProps995.xml" ContentType="application/vnd.openxmlformats-officedocument.customXmlProperties+xml"/>
  <Override PartName="/customXml/itemProps996.xml" ContentType="application/vnd.openxmlformats-officedocument.customXmlProperties+xml"/>
  <Override PartName="/customXml/itemProps997.xml" ContentType="application/vnd.openxmlformats-officedocument.customXmlProperties+xml"/>
  <Override PartName="/customXml/itemProps998.xml" ContentType="application/vnd.openxmlformats-officedocument.customXmlProperties+xml"/>
  <Override PartName="/customXml/itemProps999.xml" ContentType="application/vnd.openxmlformats-officedocument.customXmlProperties+xml"/>
  <Override PartName="/customXml/itemProps1000.xml" ContentType="application/vnd.openxmlformats-officedocument.customXmlProperties+xml"/>
  <Override PartName="/customXml/itemProps1001.xml" ContentType="application/vnd.openxmlformats-officedocument.customXmlProperties+xml"/>
  <Override PartName="/customXml/itemProps1002.xml" ContentType="application/vnd.openxmlformats-officedocument.customXmlProperties+xml"/>
  <Override PartName="/customXml/itemProps1003.xml" ContentType="application/vnd.openxmlformats-officedocument.customXmlProperties+xml"/>
  <Override PartName="/customXml/itemProps1004.xml" ContentType="application/vnd.openxmlformats-officedocument.customXmlProperties+xml"/>
  <Override PartName="/customXml/itemProps1005.xml" ContentType="application/vnd.openxmlformats-officedocument.customXmlProperties+xml"/>
  <Override PartName="/customXml/itemProps1006.xml" ContentType="application/vnd.openxmlformats-officedocument.customXmlProperties+xml"/>
  <Override PartName="/customXml/itemProps1007.xml" ContentType="application/vnd.openxmlformats-officedocument.customXmlProperties+xml"/>
  <Override PartName="/customXml/itemProps1008.xml" ContentType="application/vnd.openxmlformats-officedocument.customXmlProperties+xml"/>
  <Override PartName="/customXml/itemProps1009.xml" ContentType="application/vnd.openxmlformats-officedocument.customXmlProperties+xml"/>
  <Override PartName="/customXml/itemProps1010.xml" ContentType="application/vnd.openxmlformats-officedocument.customXmlProperties+xml"/>
  <Override PartName="/customXml/itemProps1011.xml" ContentType="application/vnd.openxmlformats-officedocument.customXmlProperties+xml"/>
  <Override PartName="/customXml/itemProps1012.xml" ContentType="application/vnd.openxmlformats-officedocument.customXmlProperties+xml"/>
  <Override PartName="/customXml/itemProps1013.xml" ContentType="application/vnd.openxmlformats-officedocument.customXmlProperties+xml"/>
  <Override PartName="/customXml/itemProps1014.xml" ContentType="application/vnd.openxmlformats-officedocument.customXmlProperties+xml"/>
  <Override PartName="/customXml/itemProps1015.xml" ContentType="application/vnd.openxmlformats-officedocument.customXmlProperties+xml"/>
  <Override PartName="/customXml/itemProps1016.xml" ContentType="application/vnd.openxmlformats-officedocument.customXmlProperties+xml"/>
  <Override PartName="/customXml/itemProps1017.xml" ContentType="application/vnd.openxmlformats-officedocument.customXmlProperties+xml"/>
  <Override PartName="/customXml/itemProps1018.xml" ContentType="application/vnd.openxmlformats-officedocument.customXmlProperties+xml"/>
  <Override PartName="/customXml/itemProps1019.xml" ContentType="application/vnd.openxmlformats-officedocument.customXmlProperties+xml"/>
  <Override PartName="/customXml/itemProps1020.xml" ContentType="application/vnd.openxmlformats-officedocument.customXmlProperties+xml"/>
  <Override PartName="/customXml/itemProps1021.xml" ContentType="application/vnd.openxmlformats-officedocument.customXmlProperties+xml"/>
  <Override PartName="/customXml/itemProps1022.xml" ContentType="application/vnd.openxmlformats-officedocument.customXmlProperties+xml"/>
  <Override PartName="/customXml/itemProps1023.xml" ContentType="application/vnd.openxmlformats-officedocument.customXmlProperties+xml"/>
  <Override PartName="/customXml/itemProps1024.xml" ContentType="application/vnd.openxmlformats-officedocument.customXmlProperties+xml"/>
  <Override PartName="/customXml/itemProps1025.xml" ContentType="application/vnd.openxmlformats-officedocument.customXmlProperties+xml"/>
  <Override PartName="/customXml/itemProps1026.xml" ContentType="application/vnd.openxmlformats-officedocument.customXmlProperties+xml"/>
  <Override PartName="/customXml/itemProps1027.xml" ContentType="application/vnd.openxmlformats-officedocument.customXmlProperties+xml"/>
  <Override PartName="/customXml/itemProps1028.xml" ContentType="application/vnd.openxmlformats-officedocument.customXmlProperties+xml"/>
  <Override PartName="/customXml/itemProps1029.xml" ContentType="application/vnd.openxmlformats-officedocument.customXmlProperties+xml"/>
  <Override PartName="/customXml/itemProps1030.xml" ContentType="application/vnd.openxmlformats-officedocument.customXmlProperties+xml"/>
  <Override PartName="/customXml/itemProps1031.xml" ContentType="application/vnd.openxmlformats-officedocument.customXmlProperties+xml"/>
  <Override PartName="/customXml/itemProps1032.xml" ContentType="application/vnd.openxmlformats-officedocument.customXmlProperties+xml"/>
  <Override PartName="/customXml/itemProps1033.xml" ContentType="application/vnd.openxmlformats-officedocument.customXmlProperties+xml"/>
  <Override PartName="/customXml/itemProps1034.xml" ContentType="application/vnd.openxmlformats-officedocument.customXmlProperties+xml"/>
  <Override PartName="/customXml/itemProps1035.xml" ContentType="application/vnd.openxmlformats-officedocument.customXmlProperties+xml"/>
  <Override PartName="/customXml/itemProps1036.xml" ContentType="application/vnd.openxmlformats-officedocument.customXmlProperties+xml"/>
  <Override PartName="/customXml/itemProps1037.xml" ContentType="application/vnd.openxmlformats-officedocument.customXmlProperties+xml"/>
  <Override PartName="/customXml/itemProps1038.xml" ContentType="application/vnd.openxmlformats-officedocument.customXmlProperties+xml"/>
  <Override PartName="/customXml/itemProps1039.xml" ContentType="application/vnd.openxmlformats-officedocument.customXmlProperties+xml"/>
  <Override PartName="/customXml/itemProps1040.xml" ContentType="application/vnd.openxmlformats-officedocument.customXmlProperties+xml"/>
  <Override PartName="/customXml/itemProps1041.xml" ContentType="application/vnd.openxmlformats-officedocument.customXmlProperties+xml"/>
  <Override PartName="/customXml/itemProps1042.xml" ContentType="application/vnd.openxmlformats-officedocument.customXmlProperties+xml"/>
  <Override PartName="/customXml/itemProps1043.xml" ContentType="application/vnd.openxmlformats-officedocument.customXmlProperties+xml"/>
  <Override PartName="/customXml/itemProps1044.xml" ContentType="application/vnd.openxmlformats-officedocument.customXmlProperties+xml"/>
  <Override PartName="/customXml/itemProps1045.xml" ContentType="application/vnd.openxmlformats-officedocument.customXmlProperties+xml"/>
  <Override PartName="/customXml/itemProps1046.xml" ContentType="application/vnd.openxmlformats-officedocument.customXmlProperties+xml"/>
  <Override PartName="/customXml/itemProps1047.xml" ContentType="application/vnd.openxmlformats-officedocument.customXmlProperties+xml"/>
  <Override PartName="/customXml/itemProps1048.xml" ContentType="application/vnd.openxmlformats-officedocument.customXmlProperties+xml"/>
  <Override PartName="/customXml/itemProps1049.xml" ContentType="application/vnd.openxmlformats-officedocument.customXmlProperties+xml"/>
  <Override PartName="/customXml/itemProps1050.xml" ContentType="application/vnd.openxmlformats-officedocument.customXmlProperties+xml"/>
  <Override PartName="/customXml/itemProps1051.xml" ContentType="application/vnd.openxmlformats-officedocument.customXmlProperties+xml"/>
  <Override PartName="/customXml/itemProps1052.xml" ContentType="application/vnd.openxmlformats-officedocument.customXmlProperties+xml"/>
  <Override PartName="/customXml/itemProps1053.xml" ContentType="application/vnd.openxmlformats-officedocument.customXmlProperties+xml"/>
  <Override PartName="/customXml/itemProps1054.xml" ContentType="application/vnd.openxmlformats-officedocument.customXmlProperties+xml"/>
  <Override PartName="/customXml/itemProps1055.xml" ContentType="application/vnd.openxmlformats-officedocument.customXmlProperties+xml"/>
  <Override PartName="/customXml/itemProps1056.xml" ContentType="application/vnd.openxmlformats-officedocument.customXmlProperties+xml"/>
  <Override PartName="/customXml/itemProps1057.xml" ContentType="application/vnd.openxmlformats-officedocument.customXmlProperties+xml"/>
  <Override PartName="/customXml/itemProps1058.xml" ContentType="application/vnd.openxmlformats-officedocument.customXmlProperties+xml"/>
  <Override PartName="/customXml/itemProps1059.xml" ContentType="application/vnd.openxmlformats-officedocument.customXmlProperties+xml"/>
  <Override PartName="/customXml/itemProps1060.xml" ContentType="application/vnd.openxmlformats-officedocument.customXmlProperties+xml"/>
  <Override PartName="/customXml/itemProps1061.xml" ContentType="application/vnd.openxmlformats-officedocument.customXmlProperties+xml"/>
  <Override PartName="/customXml/itemProps1062.xml" ContentType="application/vnd.openxmlformats-officedocument.customXmlProperties+xml"/>
  <Override PartName="/customXml/itemProps1063.xml" ContentType="application/vnd.openxmlformats-officedocument.customXmlProperties+xml"/>
  <Override PartName="/customXml/itemProps1064.xml" ContentType="application/vnd.openxmlformats-officedocument.customXmlProperties+xml"/>
  <Override PartName="/customXml/itemProps1065.xml" ContentType="application/vnd.openxmlformats-officedocument.customXmlProperties+xml"/>
  <Override PartName="/customXml/itemProps1066.xml" ContentType="application/vnd.openxmlformats-officedocument.customXmlProperties+xml"/>
  <Override PartName="/customXml/itemProps1067.xml" ContentType="application/vnd.openxmlformats-officedocument.customXmlProperties+xml"/>
  <Override PartName="/customXml/itemProps1068.xml" ContentType="application/vnd.openxmlformats-officedocument.customXmlProperties+xml"/>
  <Override PartName="/customXml/itemProps1069.xml" ContentType="application/vnd.openxmlformats-officedocument.customXmlProperties+xml"/>
  <Override PartName="/customXml/itemProps1070.xml" ContentType="application/vnd.openxmlformats-officedocument.customXmlProperties+xml"/>
  <Override PartName="/customXml/itemProps1071.xml" ContentType="application/vnd.openxmlformats-officedocument.customXmlProperties+xml"/>
  <Override PartName="/customXml/itemProps1072.xml" ContentType="application/vnd.openxmlformats-officedocument.customXmlProperties+xml"/>
  <Override PartName="/customXml/itemProps107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074"/>
  </p:sldMasterIdLst>
  <p:notesMasterIdLst>
    <p:notesMasterId r:id="rId1110"/>
  </p:notesMasterIdLst>
  <p:sldIdLst>
    <p:sldId id="257" r:id="rId1075"/>
    <p:sldId id="293" r:id="rId1076"/>
    <p:sldId id="294" r:id="rId1077"/>
    <p:sldId id="258" r:id="rId1078"/>
    <p:sldId id="297" r:id="rId1079"/>
    <p:sldId id="295" r:id="rId1080"/>
    <p:sldId id="259" r:id="rId1081"/>
    <p:sldId id="260" r:id="rId1082"/>
    <p:sldId id="292" r:id="rId1083"/>
    <p:sldId id="263" r:id="rId1084"/>
    <p:sldId id="264" r:id="rId1085"/>
    <p:sldId id="265" r:id="rId1086"/>
    <p:sldId id="266" r:id="rId1087"/>
    <p:sldId id="267" r:id="rId1088"/>
    <p:sldId id="268" r:id="rId1089"/>
    <p:sldId id="269" r:id="rId1090"/>
    <p:sldId id="270" r:id="rId1091"/>
    <p:sldId id="271" r:id="rId1092"/>
    <p:sldId id="272" r:id="rId1093"/>
    <p:sldId id="273" r:id="rId1094"/>
    <p:sldId id="274" r:id="rId1095"/>
    <p:sldId id="291" r:id="rId1096"/>
    <p:sldId id="276" r:id="rId1097"/>
    <p:sldId id="278" r:id="rId1098"/>
    <p:sldId id="290" r:id="rId1099"/>
    <p:sldId id="289" r:id="rId1100"/>
    <p:sldId id="280" r:id="rId1101"/>
    <p:sldId id="281" r:id="rId1102"/>
    <p:sldId id="282" r:id="rId1103"/>
    <p:sldId id="283" r:id="rId1104"/>
    <p:sldId id="296" r:id="rId1105"/>
    <p:sldId id="284" r:id="rId1106"/>
    <p:sldId id="285" r:id="rId1107"/>
    <p:sldId id="286" r:id="rId1108"/>
    <p:sldId id="287" r:id="rId110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F01"/>
    <a:srgbClr val="69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8" autoAdjust="0"/>
    <p:restoredTop sz="90855" autoAdjust="0"/>
  </p:normalViewPr>
  <p:slideViewPr>
    <p:cSldViewPr snapToGrid="0">
      <p:cViewPr varScale="1">
        <p:scale>
          <a:sx n="67" d="100"/>
          <a:sy n="67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1" Type="http://schemas.openxmlformats.org/officeDocument/2006/relationships/customXml" Target="../customXml/item21.xml"/><Relationship Id="rId170" Type="http://schemas.openxmlformats.org/officeDocument/2006/relationships/customXml" Target="../customXml/item170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987" Type="http://schemas.openxmlformats.org/officeDocument/2006/relationships/customXml" Target="../customXml/item987.xml"/><Relationship Id="rId402" Type="http://schemas.openxmlformats.org/officeDocument/2006/relationships/customXml" Target="../customXml/item402.xml"/><Relationship Id="rId847" Type="http://schemas.openxmlformats.org/officeDocument/2006/relationships/customXml" Target="../customXml/item847.xml"/><Relationship Id="rId1032" Type="http://schemas.openxmlformats.org/officeDocument/2006/relationships/customXml" Target="../customXml/item1032.xml"/><Relationship Id="rId707" Type="http://schemas.openxmlformats.org/officeDocument/2006/relationships/customXml" Target="../customXml/item707.xml"/><Relationship Id="rId914" Type="http://schemas.openxmlformats.org/officeDocument/2006/relationships/customXml" Target="../customXml/item914.xml"/><Relationship Id="rId43" Type="http://schemas.openxmlformats.org/officeDocument/2006/relationships/customXml" Target="../customXml/item43.xml"/><Relationship Id="rId192" Type="http://schemas.openxmlformats.org/officeDocument/2006/relationships/customXml" Target="../customXml/item192.xml"/><Relationship Id="rId497" Type="http://schemas.openxmlformats.org/officeDocument/2006/relationships/customXml" Target="../customXml/item497.xml"/><Relationship Id="rId357" Type="http://schemas.openxmlformats.org/officeDocument/2006/relationships/customXml" Target="../customXml/item357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869" Type="http://schemas.openxmlformats.org/officeDocument/2006/relationships/customXml" Target="../customXml/item869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729" Type="http://schemas.openxmlformats.org/officeDocument/2006/relationships/customXml" Target="../customXml/item729.xml"/><Relationship Id="rId1054" Type="http://schemas.openxmlformats.org/officeDocument/2006/relationships/customXml" Target="../customXml/item1054.xml"/><Relationship Id="rId936" Type="http://schemas.openxmlformats.org/officeDocument/2006/relationships/customXml" Target="../customXml/item936.xml"/><Relationship Id="rId65" Type="http://schemas.openxmlformats.org/officeDocument/2006/relationships/customXml" Target="../customXml/item65.xml"/><Relationship Id="rId281" Type="http://schemas.openxmlformats.org/officeDocument/2006/relationships/customXml" Target="../customXml/item281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86" Type="http://schemas.openxmlformats.org/officeDocument/2006/relationships/customXml" Target="../customXml/item586.xml"/><Relationship Id="rId793" Type="http://schemas.openxmlformats.org/officeDocument/2006/relationships/customXml" Target="../customXml/item793.xml"/><Relationship Id="rId7" Type="http://schemas.openxmlformats.org/officeDocument/2006/relationships/customXml" Target="../customXml/item7.xml"/><Relationship Id="rId239" Type="http://schemas.openxmlformats.org/officeDocument/2006/relationships/customXml" Target="../customXml/item239.xml"/><Relationship Id="rId446" Type="http://schemas.openxmlformats.org/officeDocument/2006/relationships/customXml" Target="../customXml/item446.xml"/><Relationship Id="rId653" Type="http://schemas.openxmlformats.org/officeDocument/2006/relationships/customXml" Target="../customXml/item653.xml"/><Relationship Id="rId1076" Type="http://schemas.openxmlformats.org/officeDocument/2006/relationships/slide" Target="slides/slide2.xml"/><Relationship Id="rId306" Type="http://schemas.openxmlformats.org/officeDocument/2006/relationships/customXml" Target="../customXml/item306.xml"/><Relationship Id="rId860" Type="http://schemas.openxmlformats.org/officeDocument/2006/relationships/customXml" Target="../customXml/item860.xml"/><Relationship Id="rId958" Type="http://schemas.openxmlformats.org/officeDocument/2006/relationships/customXml" Target="../customXml/item958.xml"/><Relationship Id="rId87" Type="http://schemas.openxmlformats.org/officeDocument/2006/relationships/customXml" Target="../customXml/item87.xml"/><Relationship Id="rId513" Type="http://schemas.openxmlformats.org/officeDocument/2006/relationships/customXml" Target="../customXml/item513.xml"/><Relationship Id="rId720" Type="http://schemas.openxmlformats.org/officeDocument/2006/relationships/customXml" Target="../customXml/item720.xml"/><Relationship Id="rId818" Type="http://schemas.openxmlformats.org/officeDocument/2006/relationships/customXml" Target="../customXml/item818.xml"/><Relationship Id="rId1003" Type="http://schemas.openxmlformats.org/officeDocument/2006/relationships/customXml" Target="../customXml/item1003.xml"/><Relationship Id="rId14" Type="http://schemas.openxmlformats.org/officeDocument/2006/relationships/customXml" Target="../customXml/item14.xml"/><Relationship Id="rId317" Type="http://schemas.openxmlformats.org/officeDocument/2006/relationships/customXml" Target="../customXml/item317.xml"/><Relationship Id="rId524" Type="http://schemas.openxmlformats.org/officeDocument/2006/relationships/customXml" Target="../customXml/item524.xml"/><Relationship Id="rId731" Type="http://schemas.openxmlformats.org/officeDocument/2006/relationships/customXml" Target="../customXml/item731.xml"/><Relationship Id="rId98" Type="http://schemas.openxmlformats.org/officeDocument/2006/relationships/customXml" Target="../customXml/item98.xml"/><Relationship Id="rId163" Type="http://schemas.openxmlformats.org/officeDocument/2006/relationships/customXml" Target="../customXml/item163.xml"/><Relationship Id="rId370" Type="http://schemas.openxmlformats.org/officeDocument/2006/relationships/customXml" Target="../customXml/item370.xml"/><Relationship Id="rId829" Type="http://schemas.openxmlformats.org/officeDocument/2006/relationships/customXml" Target="../customXml/item829.xml"/><Relationship Id="rId1014" Type="http://schemas.openxmlformats.org/officeDocument/2006/relationships/customXml" Target="../customXml/item1014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82" Type="http://schemas.openxmlformats.org/officeDocument/2006/relationships/customXml" Target="../customXml/item882.xml"/><Relationship Id="rId1098" Type="http://schemas.openxmlformats.org/officeDocument/2006/relationships/slide" Target="slides/slide24.xml"/><Relationship Id="rId25" Type="http://schemas.openxmlformats.org/officeDocument/2006/relationships/customXml" Target="../customXml/item25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742" Type="http://schemas.openxmlformats.org/officeDocument/2006/relationships/customXml" Target="../customXml/item742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602" Type="http://schemas.openxmlformats.org/officeDocument/2006/relationships/customXml" Target="../customXml/item602.xml"/><Relationship Id="rId1025" Type="http://schemas.openxmlformats.org/officeDocument/2006/relationships/customXml" Target="../customXml/item1025.xml"/><Relationship Id="rId241" Type="http://schemas.openxmlformats.org/officeDocument/2006/relationships/customXml" Target="../customXml/item241.xml"/><Relationship Id="rId479" Type="http://schemas.openxmlformats.org/officeDocument/2006/relationships/customXml" Target="../customXml/item479.xml"/><Relationship Id="rId686" Type="http://schemas.openxmlformats.org/officeDocument/2006/relationships/customXml" Target="../customXml/item686.xml"/><Relationship Id="rId893" Type="http://schemas.openxmlformats.org/officeDocument/2006/relationships/customXml" Target="../customXml/item893.xml"/><Relationship Id="rId907" Type="http://schemas.openxmlformats.org/officeDocument/2006/relationships/customXml" Target="../customXml/item907.xml"/><Relationship Id="rId36" Type="http://schemas.openxmlformats.org/officeDocument/2006/relationships/customXml" Target="../customXml/item36.xml"/><Relationship Id="rId339" Type="http://schemas.openxmlformats.org/officeDocument/2006/relationships/customXml" Target="../customXml/item339.xml"/><Relationship Id="rId546" Type="http://schemas.openxmlformats.org/officeDocument/2006/relationships/customXml" Target="../customXml/item546.xml"/><Relationship Id="rId753" Type="http://schemas.openxmlformats.org/officeDocument/2006/relationships/customXml" Target="../customXml/item753.xml"/><Relationship Id="rId101" Type="http://schemas.openxmlformats.org/officeDocument/2006/relationships/customXml" Target="../customXml/item101.xml"/><Relationship Id="rId185" Type="http://schemas.openxmlformats.org/officeDocument/2006/relationships/customXml" Target="../customXml/item185.xml"/><Relationship Id="rId406" Type="http://schemas.openxmlformats.org/officeDocument/2006/relationships/customXml" Target="../customXml/item406.xml"/><Relationship Id="rId960" Type="http://schemas.openxmlformats.org/officeDocument/2006/relationships/customXml" Target="../customXml/item960.xml"/><Relationship Id="rId1036" Type="http://schemas.openxmlformats.org/officeDocument/2006/relationships/customXml" Target="../customXml/item1036.xml"/><Relationship Id="rId392" Type="http://schemas.openxmlformats.org/officeDocument/2006/relationships/customXml" Target="../customXml/item392.xml"/><Relationship Id="rId613" Type="http://schemas.openxmlformats.org/officeDocument/2006/relationships/customXml" Target="../customXml/item613.xml"/><Relationship Id="rId697" Type="http://schemas.openxmlformats.org/officeDocument/2006/relationships/customXml" Target="../customXml/item697.xml"/><Relationship Id="rId820" Type="http://schemas.openxmlformats.org/officeDocument/2006/relationships/customXml" Target="../customXml/item820.xml"/><Relationship Id="rId918" Type="http://schemas.openxmlformats.org/officeDocument/2006/relationships/customXml" Target="../customXml/item918.xml"/><Relationship Id="rId252" Type="http://schemas.openxmlformats.org/officeDocument/2006/relationships/customXml" Target="../customXml/item252.xml"/><Relationship Id="rId1103" Type="http://schemas.openxmlformats.org/officeDocument/2006/relationships/slide" Target="slides/slide29.xml"/><Relationship Id="rId47" Type="http://schemas.openxmlformats.org/officeDocument/2006/relationships/customXml" Target="../customXml/item47.xml"/><Relationship Id="rId112" Type="http://schemas.openxmlformats.org/officeDocument/2006/relationships/customXml" Target="../customXml/item112.xml"/><Relationship Id="rId557" Type="http://schemas.openxmlformats.org/officeDocument/2006/relationships/customXml" Target="../customXml/item557.xml"/><Relationship Id="rId764" Type="http://schemas.openxmlformats.org/officeDocument/2006/relationships/customXml" Target="../customXml/item764.xml"/><Relationship Id="rId971" Type="http://schemas.openxmlformats.org/officeDocument/2006/relationships/customXml" Target="../customXml/item971.xml"/><Relationship Id="rId196" Type="http://schemas.openxmlformats.org/officeDocument/2006/relationships/customXml" Target="../customXml/item196.xml"/><Relationship Id="rId417" Type="http://schemas.openxmlformats.org/officeDocument/2006/relationships/customXml" Target="../customXml/item417.xml"/><Relationship Id="rId624" Type="http://schemas.openxmlformats.org/officeDocument/2006/relationships/customXml" Target="../customXml/item624.xml"/><Relationship Id="rId831" Type="http://schemas.openxmlformats.org/officeDocument/2006/relationships/customXml" Target="../customXml/item831.xml"/><Relationship Id="rId1047" Type="http://schemas.openxmlformats.org/officeDocument/2006/relationships/customXml" Target="../customXml/item1047.xml"/><Relationship Id="rId263" Type="http://schemas.openxmlformats.org/officeDocument/2006/relationships/customXml" Target="../customXml/item263.xml"/><Relationship Id="rId470" Type="http://schemas.openxmlformats.org/officeDocument/2006/relationships/customXml" Target="../customXml/item470.xml"/><Relationship Id="rId929" Type="http://schemas.openxmlformats.org/officeDocument/2006/relationships/customXml" Target="../customXml/item929.xml"/><Relationship Id="rId1114" Type="http://schemas.openxmlformats.org/officeDocument/2006/relationships/tableStyles" Target="tableStyles.xml"/><Relationship Id="rId58" Type="http://schemas.openxmlformats.org/officeDocument/2006/relationships/customXml" Target="../customXml/item58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568" Type="http://schemas.openxmlformats.org/officeDocument/2006/relationships/customXml" Target="../customXml/item568.xml"/><Relationship Id="rId775" Type="http://schemas.openxmlformats.org/officeDocument/2006/relationships/customXml" Target="../customXml/item775.xml"/><Relationship Id="rId982" Type="http://schemas.openxmlformats.org/officeDocument/2006/relationships/customXml" Target="../customXml/item982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842" Type="http://schemas.openxmlformats.org/officeDocument/2006/relationships/customXml" Target="../customXml/item842.xml"/><Relationship Id="rId1058" Type="http://schemas.openxmlformats.org/officeDocument/2006/relationships/customXml" Target="../customXml/item1058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702" Type="http://schemas.openxmlformats.org/officeDocument/2006/relationships/customXml" Target="../customXml/item702.xml"/><Relationship Id="rId69" Type="http://schemas.openxmlformats.org/officeDocument/2006/relationships/customXml" Target="../customXml/item69.xml"/><Relationship Id="rId134" Type="http://schemas.openxmlformats.org/officeDocument/2006/relationships/customXml" Target="../customXml/item134.xml"/><Relationship Id="rId579" Type="http://schemas.openxmlformats.org/officeDocument/2006/relationships/customXml" Target="../customXml/item579.xml"/><Relationship Id="rId786" Type="http://schemas.openxmlformats.org/officeDocument/2006/relationships/customXml" Target="../customXml/item786.xml"/><Relationship Id="rId993" Type="http://schemas.openxmlformats.org/officeDocument/2006/relationships/customXml" Target="../customXml/item993.xml"/><Relationship Id="rId341" Type="http://schemas.openxmlformats.org/officeDocument/2006/relationships/customXml" Target="../customXml/item341.xml"/><Relationship Id="rId439" Type="http://schemas.openxmlformats.org/officeDocument/2006/relationships/customXml" Target="../customXml/item439.xml"/><Relationship Id="rId646" Type="http://schemas.openxmlformats.org/officeDocument/2006/relationships/customXml" Target="../customXml/item646.xml"/><Relationship Id="rId1069" Type="http://schemas.openxmlformats.org/officeDocument/2006/relationships/customXml" Target="../customXml/item1069.xml"/><Relationship Id="rId201" Type="http://schemas.openxmlformats.org/officeDocument/2006/relationships/customXml" Target="../customXml/item201.xml"/><Relationship Id="rId285" Type="http://schemas.openxmlformats.org/officeDocument/2006/relationships/customXml" Target="../customXml/item285.xml"/><Relationship Id="rId506" Type="http://schemas.openxmlformats.org/officeDocument/2006/relationships/customXml" Target="../customXml/item506.xml"/><Relationship Id="rId853" Type="http://schemas.openxmlformats.org/officeDocument/2006/relationships/customXml" Target="../customXml/item853.xml"/><Relationship Id="rId492" Type="http://schemas.openxmlformats.org/officeDocument/2006/relationships/customXml" Target="../customXml/item492.xml"/><Relationship Id="rId713" Type="http://schemas.openxmlformats.org/officeDocument/2006/relationships/customXml" Target="../customXml/item713.xml"/><Relationship Id="rId797" Type="http://schemas.openxmlformats.org/officeDocument/2006/relationships/customXml" Target="../customXml/item797.xml"/><Relationship Id="rId920" Type="http://schemas.openxmlformats.org/officeDocument/2006/relationships/customXml" Target="../customXml/item920.xml"/><Relationship Id="rId145" Type="http://schemas.openxmlformats.org/officeDocument/2006/relationships/customXml" Target="../customXml/item145.xml"/><Relationship Id="rId352" Type="http://schemas.openxmlformats.org/officeDocument/2006/relationships/customXml" Target="../customXml/item352.xml"/><Relationship Id="rId212" Type="http://schemas.openxmlformats.org/officeDocument/2006/relationships/customXml" Target="../customXml/item212.xml"/><Relationship Id="rId657" Type="http://schemas.openxmlformats.org/officeDocument/2006/relationships/customXml" Target="../customXml/item657.xml"/><Relationship Id="rId864" Type="http://schemas.openxmlformats.org/officeDocument/2006/relationships/customXml" Target="../customXml/item864.xml"/><Relationship Id="rId296" Type="http://schemas.openxmlformats.org/officeDocument/2006/relationships/customXml" Target="../customXml/item296.xml"/><Relationship Id="rId517" Type="http://schemas.openxmlformats.org/officeDocument/2006/relationships/customXml" Target="../customXml/item517.xml"/><Relationship Id="rId724" Type="http://schemas.openxmlformats.org/officeDocument/2006/relationships/customXml" Target="../customXml/item724.xml"/><Relationship Id="rId931" Type="http://schemas.openxmlformats.org/officeDocument/2006/relationships/customXml" Target="../customXml/item931.xml"/><Relationship Id="rId60" Type="http://schemas.openxmlformats.org/officeDocument/2006/relationships/customXml" Target="../customXml/item60.xml"/><Relationship Id="rId156" Type="http://schemas.openxmlformats.org/officeDocument/2006/relationships/customXml" Target="../customXml/item156.xml"/><Relationship Id="rId363" Type="http://schemas.openxmlformats.org/officeDocument/2006/relationships/customXml" Target="../customXml/item363.xml"/><Relationship Id="rId570" Type="http://schemas.openxmlformats.org/officeDocument/2006/relationships/customXml" Target="../customXml/item570.xml"/><Relationship Id="rId1007" Type="http://schemas.openxmlformats.org/officeDocument/2006/relationships/customXml" Target="../customXml/item1007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668" Type="http://schemas.openxmlformats.org/officeDocument/2006/relationships/customXml" Target="../customXml/item668.xml"/><Relationship Id="rId875" Type="http://schemas.openxmlformats.org/officeDocument/2006/relationships/customXml" Target="../customXml/item875.xml"/><Relationship Id="rId1060" Type="http://schemas.openxmlformats.org/officeDocument/2006/relationships/customXml" Target="../customXml/item1060.xml"/><Relationship Id="rId18" Type="http://schemas.openxmlformats.org/officeDocument/2006/relationships/customXml" Target="../customXml/item18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942" Type="http://schemas.openxmlformats.org/officeDocument/2006/relationships/customXml" Target="../customXml/item942.xml"/><Relationship Id="rId167" Type="http://schemas.openxmlformats.org/officeDocument/2006/relationships/customXml" Target="../customXml/item167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1018" Type="http://schemas.openxmlformats.org/officeDocument/2006/relationships/customXml" Target="../customXml/item1018.xml"/><Relationship Id="rId71" Type="http://schemas.openxmlformats.org/officeDocument/2006/relationships/customXml" Target="../customXml/item71.xml"/><Relationship Id="rId234" Type="http://schemas.openxmlformats.org/officeDocument/2006/relationships/customXml" Target="../customXml/item234.xml"/><Relationship Id="rId679" Type="http://schemas.openxmlformats.org/officeDocument/2006/relationships/customXml" Target="../customXml/item679.xml"/><Relationship Id="rId802" Type="http://schemas.openxmlformats.org/officeDocument/2006/relationships/customXml" Target="../customXml/item802.xml"/><Relationship Id="rId886" Type="http://schemas.openxmlformats.org/officeDocument/2006/relationships/customXml" Target="../customXml/item886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441" Type="http://schemas.openxmlformats.org/officeDocument/2006/relationships/customXml" Target="../customXml/item441.xml"/><Relationship Id="rId539" Type="http://schemas.openxmlformats.org/officeDocument/2006/relationships/customXml" Target="../customXml/item539.xml"/><Relationship Id="rId746" Type="http://schemas.openxmlformats.org/officeDocument/2006/relationships/customXml" Target="../customXml/item746.xml"/><Relationship Id="rId1071" Type="http://schemas.openxmlformats.org/officeDocument/2006/relationships/customXml" Target="../customXml/item1071.xml"/><Relationship Id="rId178" Type="http://schemas.openxmlformats.org/officeDocument/2006/relationships/customXml" Target="../customXml/item178.xml"/><Relationship Id="rId301" Type="http://schemas.openxmlformats.org/officeDocument/2006/relationships/customXml" Target="../customXml/item301.xml"/><Relationship Id="rId953" Type="http://schemas.openxmlformats.org/officeDocument/2006/relationships/customXml" Target="../customXml/item953.xml"/><Relationship Id="rId1029" Type="http://schemas.openxmlformats.org/officeDocument/2006/relationships/customXml" Target="../customXml/item1029.xml"/><Relationship Id="rId82" Type="http://schemas.openxmlformats.org/officeDocument/2006/relationships/customXml" Target="../customXml/item82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606" Type="http://schemas.openxmlformats.org/officeDocument/2006/relationships/customXml" Target="../customXml/item606.xml"/><Relationship Id="rId813" Type="http://schemas.openxmlformats.org/officeDocument/2006/relationships/customXml" Target="../customXml/item813.xml"/><Relationship Id="rId245" Type="http://schemas.openxmlformats.org/officeDocument/2006/relationships/customXml" Target="../customXml/item245.xml"/><Relationship Id="rId452" Type="http://schemas.openxmlformats.org/officeDocument/2006/relationships/customXml" Target="../customXml/item452.xml"/><Relationship Id="rId897" Type="http://schemas.openxmlformats.org/officeDocument/2006/relationships/customXml" Target="../customXml/item897.xml"/><Relationship Id="rId1082" Type="http://schemas.openxmlformats.org/officeDocument/2006/relationships/slide" Target="slides/slide8.xml"/><Relationship Id="rId105" Type="http://schemas.openxmlformats.org/officeDocument/2006/relationships/customXml" Target="../customXml/item105.xml"/><Relationship Id="rId312" Type="http://schemas.openxmlformats.org/officeDocument/2006/relationships/customXml" Target="../customXml/item312.xml"/><Relationship Id="rId757" Type="http://schemas.openxmlformats.org/officeDocument/2006/relationships/customXml" Target="../customXml/item757.xml"/><Relationship Id="rId964" Type="http://schemas.openxmlformats.org/officeDocument/2006/relationships/customXml" Target="../customXml/item964.xml"/><Relationship Id="rId93" Type="http://schemas.openxmlformats.org/officeDocument/2006/relationships/customXml" Target="../customXml/item93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617" Type="http://schemas.openxmlformats.org/officeDocument/2006/relationships/customXml" Target="../customXml/item617.xml"/><Relationship Id="rId824" Type="http://schemas.openxmlformats.org/officeDocument/2006/relationships/customXml" Target="../customXml/item824.xml"/><Relationship Id="rId256" Type="http://schemas.openxmlformats.org/officeDocument/2006/relationships/customXml" Target="../customXml/item256.xml"/><Relationship Id="rId463" Type="http://schemas.openxmlformats.org/officeDocument/2006/relationships/customXml" Target="../customXml/item463.xml"/><Relationship Id="rId670" Type="http://schemas.openxmlformats.org/officeDocument/2006/relationships/customXml" Target="../customXml/item670.xml"/><Relationship Id="rId1093" Type="http://schemas.openxmlformats.org/officeDocument/2006/relationships/slide" Target="slides/slide19.xml"/><Relationship Id="rId1107" Type="http://schemas.openxmlformats.org/officeDocument/2006/relationships/slide" Target="slides/slide33.xml"/><Relationship Id="rId116" Type="http://schemas.openxmlformats.org/officeDocument/2006/relationships/customXml" Target="../customXml/item116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768" Type="http://schemas.openxmlformats.org/officeDocument/2006/relationships/customXml" Target="../customXml/item768.xml"/><Relationship Id="rId975" Type="http://schemas.openxmlformats.org/officeDocument/2006/relationships/customXml" Target="../customXml/item975.xml"/><Relationship Id="rId20" Type="http://schemas.openxmlformats.org/officeDocument/2006/relationships/customXml" Target="../customXml/item20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267" Type="http://schemas.openxmlformats.org/officeDocument/2006/relationships/customXml" Target="../customXml/item267.xml"/><Relationship Id="rId474" Type="http://schemas.openxmlformats.org/officeDocument/2006/relationships/customXml" Target="../customXml/item474.xml"/><Relationship Id="rId1020" Type="http://schemas.openxmlformats.org/officeDocument/2006/relationships/customXml" Target="../customXml/item1020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779" Type="http://schemas.openxmlformats.org/officeDocument/2006/relationships/customXml" Target="../customXml/item779.xml"/><Relationship Id="rId902" Type="http://schemas.openxmlformats.org/officeDocument/2006/relationships/customXml" Target="../customXml/item902.xml"/><Relationship Id="rId986" Type="http://schemas.openxmlformats.org/officeDocument/2006/relationships/customXml" Target="../customXml/item986.xml"/><Relationship Id="rId31" Type="http://schemas.openxmlformats.org/officeDocument/2006/relationships/customXml" Target="../customXml/item31.xml"/><Relationship Id="rId334" Type="http://schemas.openxmlformats.org/officeDocument/2006/relationships/customXml" Target="../customXml/item334.xml"/><Relationship Id="rId541" Type="http://schemas.openxmlformats.org/officeDocument/2006/relationships/customXml" Target="../customXml/item541.xml"/><Relationship Id="rId639" Type="http://schemas.openxmlformats.org/officeDocument/2006/relationships/customXml" Target="../customXml/item639.xml"/><Relationship Id="rId180" Type="http://schemas.openxmlformats.org/officeDocument/2006/relationships/customXml" Target="../customXml/item180.xml"/><Relationship Id="rId278" Type="http://schemas.openxmlformats.org/officeDocument/2006/relationships/customXml" Target="../customXml/item278.xml"/><Relationship Id="rId401" Type="http://schemas.openxmlformats.org/officeDocument/2006/relationships/customXml" Target="../customXml/item401.xml"/><Relationship Id="rId846" Type="http://schemas.openxmlformats.org/officeDocument/2006/relationships/customXml" Target="../customXml/item846.xml"/><Relationship Id="rId1031" Type="http://schemas.openxmlformats.org/officeDocument/2006/relationships/customXml" Target="../customXml/item1031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706" Type="http://schemas.openxmlformats.org/officeDocument/2006/relationships/customXml" Target="../customXml/item706.xml"/><Relationship Id="rId913" Type="http://schemas.openxmlformats.org/officeDocument/2006/relationships/customXml" Target="../customXml/item913.xml"/><Relationship Id="rId42" Type="http://schemas.openxmlformats.org/officeDocument/2006/relationships/customXml" Target="../customXml/item42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552" Type="http://schemas.openxmlformats.org/officeDocument/2006/relationships/customXml" Target="../customXml/item552.xml"/><Relationship Id="rId997" Type="http://schemas.openxmlformats.org/officeDocument/2006/relationships/customXml" Target="../customXml/item997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412" Type="http://schemas.openxmlformats.org/officeDocument/2006/relationships/customXml" Target="../customXml/item412.xml"/><Relationship Id="rId857" Type="http://schemas.openxmlformats.org/officeDocument/2006/relationships/customXml" Target="../customXml/item857.xml"/><Relationship Id="rId1042" Type="http://schemas.openxmlformats.org/officeDocument/2006/relationships/customXml" Target="../customXml/item1042.xml"/><Relationship Id="rId289" Type="http://schemas.openxmlformats.org/officeDocument/2006/relationships/customXml" Target="../customXml/item289.xml"/><Relationship Id="rId496" Type="http://schemas.openxmlformats.org/officeDocument/2006/relationships/customXml" Target="../customXml/item496.xml"/><Relationship Id="rId717" Type="http://schemas.openxmlformats.org/officeDocument/2006/relationships/customXml" Target="../customXml/item717.xml"/><Relationship Id="rId924" Type="http://schemas.openxmlformats.org/officeDocument/2006/relationships/customXml" Target="../customXml/item924.xml"/><Relationship Id="rId53" Type="http://schemas.openxmlformats.org/officeDocument/2006/relationships/customXml" Target="../customXml/item53.xml"/><Relationship Id="rId149" Type="http://schemas.openxmlformats.org/officeDocument/2006/relationships/customXml" Target="../customXml/item149.xml"/><Relationship Id="rId356" Type="http://schemas.openxmlformats.org/officeDocument/2006/relationships/customXml" Target="../customXml/item356.xml"/><Relationship Id="rId563" Type="http://schemas.openxmlformats.org/officeDocument/2006/relationships/customXml" Target="../customXml/item563.xml"/><Relationship Id="rId770" Type="http://schemas.openxmlformats.org/officeDocument/2006/relationships/customXml" Target="../customXml/item770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868" Type="http://schemas.openxmlformats.org/officeDocument/2006/relationships/customXml" Target="../customXml/item868.xml"/><Relationship Id="rId1053" Type="http://schemas.openxmlformats.org/officeDocument/2006/relationships/customXml" Target="../customXml/item1053.xml"/><Relationship Id="rId630" Type="http://schemas.openxmlformats.org/officeDocument/2006/relationships/customXml" Target="../customXml/item630.xml"/><Relationship Id="rId728" Type="http://schemas.openxmlformats.org/officeDocument/2006/relationships/customXml" Target="../customXml/item728.xml"/><Relationship Id="rId935" Type="http://schemas.openxmlformats.org/officeDocument/2006/relationships/customXml" Target="../customXml/item935.xml"/><Relationship Id="rId64" Type="http://schemas.openxmlformats.org/officeDocument/2006/relationships/customXml" Target="../customXml/item64.xml"/><Relationship Id="rId367" Type="http://schemas.openxmlformats.org/officeDocument/2006/relationships/customXml" Target="../customXml/item367.xml"/><Relationship Id="rId574" Type="http://schemas.openxmlformats.org/officeDocument/2006/relationships/customXml" Target="../customXml/item574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879" Type="http://schemas.openxmlformats.org/officeDocument/2006/relationships/customXml" Target="../customXml/item879.xml"/><Relationship Id="rId434" Type="http://schemas.openxmlformats.org/officeDocument/2006/relationships/customXml" Target="../customXml/item434.xml"/><Relationship Id="rId641" Type="http://schemas.openxmlformats.org/officeDocument/2006/relationships/customXml" Target="../customXml/item641.xml"/><Relationship Id="rId739" Type="http://schemas.openxmlformats.org/officeDocument/2006/relationships/customXml" Target="../customXml/item739.xml"/><Relationship Id="rId1064" Type="http://schemas.openxmlformats.org/officeDocument/2006/relationships/customXml" Target="../customXml/item1064.xml"/><Relationship Id="rId280" Type="http://schemas.openxmlformats.org/officeDocument/2006/relationships/customXml" Target="../customXml/item280.xml"/><Relationship Id="rId501" Type="http://schemas.openxmlformats.org/officeDocument/2006/relationships/customXml" Target="../customXml/item501.xml"/><Relationship Id="rId946" Type="http://schemas.openxmlformats.org/officeDocument/2006/relationships/customXml" Target="../customXml/item946.xml"/><Relationship Id="rId75" Type="http://schemas.openxmlformats.org/officeDocument/2006/relationships/customXml" Target="../customXml/item75.xml"/><Relationship Id="rId140" Type="http://schemas.openxmlformats.org/officeDocument/2006/relationships/customXml" Target="../customXml/item140.xml"/><Relationship Id="rId378" Type="http://schemas.openxmlformats.org/officeDocument/2006/relationships/customXml" Target="../customXml/item378.xml"/><Relationship Id="rId585" Type="http://schemas.openxmlformats.org/officeDocument/2006/relationships/customXml" Target="../customXml/item585.xml"/><Relationship Id="rId792" Type="http://schemas.openxmlformats.org/officeDocument/2006/relationships/customXml" Target="../customXml/item792.xml"/><Relationship Id="rId806" Type="http://schemas.openxmlformats.org/officeDocument/2006/relationships/customXml" Target="../customXml/item806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652" Type="http://schemas.openxmlformats.org/officeDocument/2006/relationships/customXml" Target="../customXml/item652.xml"/><Relationship Id="rId1075" Type="http://schemas.openxmlformats.org/officeDocument/2006/relationships/slide" Target="slides/slide1.xml"/><Relationship Id="rId291" Type="http://schemas.openxmlformats.org/officeDocument/2006/relationships/customXml" Target="../customXml/item291.xml"/><Relationship Id="rId305" Type="http://schemas.openxmlformats.org/officeDocument/2006/relationships/customXml" Target="../customXml/item305.xml"/><Relationship Id="rId512" Type="http://schemas.openxmlformats.org/officeDocument/2006/relationships/customXml" Target="../customXml/item512.xml"/><Relationship Id="rId957" Type="http://schemas.openxmlformats.org/officeDocument/2006/relationships/customXml" Target="../customXml/item957.xml"/><Relationship Id="rId86" Type="http://schemas.openxmlformats.org/officeDocument/2006/relationships/customXml" Target="../customXml/item86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96" Type="http://schemas.openxmlformats.org/officeDocument/2006/relationships/customXml" Target="../customXml/item596.xml"/><Relationship Id="rId817" Type="http://schemas.openxmlformats.org/officeDocument/2006/relationships/customXml" Target="../customXml/item817.xml"/><Relationship Id="rId1002" Type="http://schemas.openxmlformats.org/officeDocument/2006/relationships/customXml" Target="../customXml/item1002.xml"/><Relationship Id="rId249" Type="http://schemas.openxmlformats.org/officeDocument/2006/relationships/customXml" Target="../customXml/item249.xml"/><Relationship Id="rId456" Type="http://schemas.openxmlformats.org/officeDocument/2006/relationships/customXml" Target="../customXml/item456.xml"/><Relationship Id="rId663" Type="http://schemas.openxmlformats.org/officeDocument/2006/relationships/customXml" Target="../customXml/item663.xml"/><Relationship Id="rId870" Type="http://schemas.openxmlformats.org/officeDocument/2006/relationships/customXml" Target="../customXml/item870.xml"/><Relationship Id="rId1086" Type="http://schemas.openxmlformats.org/officeDocument/2006/relationships/slide" Target="slides/slide12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968" Type="http://schemas.openxmlformats.org/officeDocument/2006/relationships/customXml" Target="../customXml/item968.xml"/><Relationship Id="rId97" Type="http://schemas.openxmlformats.org/officeDocument/2006/relationships/customXml" Target="../customXml/item97.xml"/><Relationship Id="rId730" Type="http://schemas.openxmlformats.org/officeDocument/2006/relationships/customXml" Target="../customXml/item730.xml"/><Relationship Id="rId828" Type="http://schemas.openxmlformats.org/officeDocument/2006/relationships/customXml" Target="../customXml/item828.xml"/><Relationship Id="rId1013" Type="http://schemas.openxmlformats.org/officeDocument/2006/relationships/customXml" Target="../customXml/item1013.xml"/><Relationship Id="rId162" Type="http://schemas.openxmlformats.org/officeDocument/2006/relationships/customXml" Target="../customXml/item162.xml"/><Relationship Id="rId467" Type="http://schemas.openxmlformats.org/officeDocument/2006/relationships/customXml" Target="../customXml/item467.xml"/><Relationship Id="rId1097" Type="http://schemas.openxmlformats.org/officeDocument/2006/relationships/slide" Target="slides/slide23.xml"/><Relationship Id="rId674" Type="http://schemas.openxmlformats.org/officeDocument/2006/relationships/customXml" Target="../customXml/item674.xml"/><Relationship Id="rId881" Type="http://schemas.openxmlformats.org/officeDocument/2006/relationships/customXml" Target="../customXml/item881.xml"/><Relationship Id="rId979" Type="http://schemas.openxmlformats.org/officeDocument/2006/relationships/customXml" Target="../customXml/item979.xml"/><Relationship Id="rId24" Type="http://schemas.openxmlformats.org/officeDocument/2006/relationships/customXml" Target="../customXml/item24.xml"/><Relationship Id="rId327" Type="http://schemas.openxmlformats.org/officeDocument/2006/relationships/customXml" Target="../customXml/item327.xml"/><Relationship Id="rId534" Type="http://schemas.openxmlformats.org/officeDocument/2006/relationships/customXml" Target="../customXml/item534.xml"/><Relationship Id="rId741" Type="http://schemas.openxmlformats.org/officeDocument/2006/relationships/customXml" Target="../customXml/item741.xml"/><Relationship Id="rId839" Type="http://schemas.openxmlformats.org/officeDocument/2006/relationships/customXml" Target="../customXml/item839.xml"/><Relationship Id="rId173" Type="http://schemas.openxmlformats.org/officeDocument/2006/relationships/customXml" Target="../customXml/item173.xml"/><Relationship Id="rId380" Type="http://schemas.openxmlformats.org/officeDocument/2006/relationships/customXml" Target="../customXml/item380.xml"/><Relationship Id="rId601" Type="http://schemas.openxmlformats.org/officeDocument/2006/relationships/customXml" Target="../customXml/item601.xml"/><Relationship Id="rId1024" Type="http://schemas.openxmlformats.org/officeDocument/2006/relationships/customXml" Target="../customXml/item1024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92" Type="http://schemas.openxmlformats.org/officeDocument/2006/relationships/customXml" Target="../customXml/item892.xml"/><Relationship Id="rId906" Type="http://schemas.openxmlformats.org/officeDocument/2006/relationships/customXml" Target="../customXml/item906.xml"/><Relationship Id="rId35" Type="http://schemas.openxmlformats.org/officeDocument/2006/relationships/customXml" Target="../customXml/item35.xml"/><Relationship Id="rId100" Type="http://schemas.openxmlformats.org/officeDocument/2006/relationships/customXml" Target="../customXml/item100.xml"/><Relationship Id="rId338" Type="http://schemas.openxmlformats.org/officeDocument/2006/relationships/customXml" Target="../customXml/item338.xml"/><Relationship Id="rId545" Type="http://schemas.openxmlformats.org/officeDocument/2006/relationships/customXml" Target="../customXml/item545.xml"/><Relationship Id="rId752" Type="http://schemas.openxmlformats.org/officeDocument/2006/relationships/customXml" Target="../customXml/item752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405" Type="http://schemas.openxmlformats.org/officeDocument/2006/relationships/customXml" Target="../customXml/item405.xml"/><Relationship Id="rId612" Type="http://schemas.openxmlformats.org/officeDocument/2006/relationships/customXml" Target="../customXml/item612.xml"/><Relationship Id="rId1035" Type="http://schemas.openxmlformats.org/officeDocument/2006/relationships/customXml" Target="../customXml/item1035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696" Type="http://schemas.openxmlformats.org/officeDocument/2006/relationships/customXml" Target="../customXml/item696.xml"/><Relationship Id="rId917" Type="http://schemas.openxmlformats.org/officeDocument/2006/relationships/customXml" Target="../customXml/item917.xml"/><Relationship Id="rId1102" Type="http://schemas.openxmlformats.org/officeDocument/2006/relationships/slide" Target="slides/slide28.xml"/><Relationship Id="rId46" Type="http://schemas.openxmlformats.org/officeDocument/2006/relationships/customXml" Target="../customXml/item46.xml"/><Relationship Id="rId349" Type="http://schemas.openxmlformats.org/officeDocument/2006/relationships/customXml" Target="../customXml/item349.xml"/><Relationship Id="rId556" Type="http://schemas.openxmlformats.org/officeDocument/2006/relationships/customXml" Target="../customXml/item556.xml"/><Relationship Id="rId763" Type="http://schemas.openxmlformats.org/officeDocument/2006/relationships/customXml" Target="../customXml/item763.xml"/><Relationship Id="rId111" Type="http://schemas.openxmlformats.org/officeDocument/2006/relationships/customXml" Target="../customXml/item111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416" Type="http://schemas.openxmlformats.org/officeDocument/2006/relationships/customXml" Target="../customXml/item416.xml"/><Relationship Id="rId970" Type="http://schemas.openxmlformats.org/officeDocument/2006/relationships/customXml" Target="../customXml/item970.xml"/><Relationship Id="rId1046" Type="http://schemas.openxmlformats.org/officeDocument/2006/relationships/customXml" Target="../customXml/item1046.xml"/><Relationship Id="rId623" Type="http://schemas.openxmlformats.org/officeDocument/2006/relationships/customXml" Target="../customXml/item623.xml"/><Relationship Id="rId830" Type="http://schemas.openxmlformats.org/officeDocument/2006/relationships/customXml" Target="../customXml/item830.xml"/><Relationship Id="rId928" Type="http://schemas.openxmlformats.org/officeDocument/2006/relationships/customXml" Target="../customXml/item928.xml"/><Relationship Id="rId57" Type="http://schemas.openxmlformats.org/officeDocument/2006/relationships/customXml" Target="../customXml/item57.xml"/><Relationship Id="rId262" Type="http://schemas.openxmlformats.org/officeDocument/2006/relationships/customXml" Target="../customXml/item262.xml"/><Relationship Id="rId567" Type="http://schemas.openxmlformats.org/officeDocument/2006/relationships/customXml" Target="../customXml/item567.xml"/><Relationship Id="rId1113" Type="http://schemas.openxmlformats.org/officeDocument/2006/relationships/theme" Target="theme/theme1.xml"/><Relationship Id="rId122" Type="http://schemas.openxmlformats.org/officeDocument/2006/relationships/customXml" Target="../customXml/item122.xml"/><Relationship Id="rId774" Type="http://schemas.openxmlformats.org/officeDocument/2006/relationships/customXml" Target="../customXml/item774.xml"/><Relationship Id="rId981" Type="http://schemas.openxmlformats.org/officeDocument/2006/relationships/customXml" Target="../customXml/item981.xml"/><Relationship Id="rId1057" Type="http://schemas.openxmlformats.org/officeDocument/2006/relationships/customXml" Target="../customXml/item1057.xml"/><Relationship Id="rId427" Type="http://schemas.openxmlformats.org/officeDocument/2006/relationships/customXml" Target="../customXml/item427.xml"/><Relationship Id="rId634" Type="http://schemas.openxmlformats.org/officeDocument/2006/relationships/customXml" Target="../customXml/item634.xml"/><Relationship Id="rId841" Type="http://schemas.openxmlformats.org/officeDocument/2006/relationships/customXml" Target="../customXml/item841.xml"/><Relationship Id="rId273" Type="http://schemas.openxmlformats.org/officeDocument/2006/relationships/customXml" Target="../customXml/item273.xml"/><Relationship Id="rId480" Type="http://schemas.openxmlformats.org/officeDocument/2006/relationships/customXml" Target="../customXml/item480.xml"/><Relationship Id="rId701" Type="http://schemas.openxmlformats.org/officeDocument/2006/relationships/customXml" Target="../customXml/item701.xml"/><Relationship Id="rId939" Type="http://schemas.openxmlformats.org/officeDocument/2006/relationships/customXml" Target="../customXml/item939.xml"/><Relationship Id="rId68" Type="http://schemas.openxmlformats.org/officeDocument/2006/relationships/customXml" Target="../customXml/item68.xml"/><Relationship Id="rId133" Type="http://schemas.openxmlformats.org/officeDocument/2006/relationships/customXml" Target="../customXml/item133.xml"/><Relationship Id="rId340" Type="http://schemas.openxmlformats.org/officeDocument/2006/relationships/customXml" Target="../customXml/item340.xml"/><Relationship Id="rId578" Type="http://schemas.openxmlformats.org/officeDocument/2006/relationships/customXml" Target="../customXml/item578.xml"/><Relationship Id="rId785" Type="http://schemas.openxmlformats.org/officeDocument/2006/relationships/customXml" Target="../customXml/item785.xml"/><Relationship Id="rId992" Type="http://schemas.openxmlformats.org/officeDocument/2006/relationships/customXml" Target="../customXml/item992.xml"/><Relationship Id="rId200" Type="http://schemas.openxmlformats.org/officeDocument/2006/relationships/customXml" Target="../customXml/item200.xml"/><Relationship Id="rId438" Type="http://schemas.openxmlformats.org/officeDocument/2006/relationships/customXml" Target="../customXml/item438.xml"/><Relationship Id="rId645" Type="http://schemas.openxmlformats.org/officeDocument/2006/relationships/customXml" Target="../customXml/item645.xml"/><Relationship Id="rId852" Type="http://schemas.openxmlformats.org/officeDocument/2006/relationships/customXml" Target="../customXml/item852.xml"/><Relationship Id="rId1068" Type="http://schemas.openxmlformats.org/officeDocument/2006/relationships/customXml" Target="../customXml/item1068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79" Type="http://schemas.openxmlformats.org/officeDocument/2006/relationships/customXml" Target="../customXml/item79.xml"/><Relationship Id="rId144" Type="http://schemas.openxmlformats.org/officeDocument/2006/relationships/customXml" Target="../customXml/item144.xml"/><Relationship Id="rId589" Type="http://schemas.openxmlformats.org/officeDocument/2006/relationships/customXml" Target="../customXml/item589.xml"/><Relationship Id="rId796" Type="http://schemas.openxmlformats.org/officeDocument/2006/relationships/customXml" Target="../customXml/item796.xml"/><Relationship Id="rId351" Type="http://schemas.openxmlformats.org/officeDocument/2006/relationships/customXml" Target="../customXml/item351.xml"/><Relationship Id="rId449" Type="http://schemas.openxmlformats.org/officeDocument/2006/relationships/customXml" Target="../customXml/item449.xml"/><Relationship Id="rId656" Type="http://schemas.openxmlformats.org/officeDocument/2006/relationships/customXml" Target="../customXml/item656.xml"/><Relationship Id="rId863" Type="http://schemas.openxmlformats.org/officeDocument/2006/relationships/customXml" Target="../customXml/item863.xml"/><Relationship Id="rId1079" Type="http://schemas.openxmlformats.org/officeDocument/2006/relationships/slide" Target="slides/slide5.xml"/><Relationship Id="rId211" Type="http://schemas.openxmlformats.org/officeDocument/2006/relationships/customXml" Target="../customXml/item211.xml"/><Relationship Id="rId295" Type="http://schemas.openxmlformats.org/officeDocument/2006/relationships/customXml" Target="../customXml/item295.xml"/><Relationship Id="rId309" Type="http://schemas.openxmlformats.org/officeDocument/2006/relationships/customXml" Target="../customXml/item309.xml"/><Relationship Id="rId516" Type="http://schemas.openxmlformats.org/officeDocument/2006/relationships/customXml" Target="../customXml/item516.xml"/><Relationship Id="rId723" Type="http://schemas.openxmlformats.org/officeDocument/2006/relationships/customXml" Target="../customXml/item723.xml"/><Relationship Id="rId930" Type="http://schemas.openxmlformats.org/officeDocument/2006/relationships/customXml" Target="../customXml/item930.xml"/><Relationship Id="rId1006" Type="http://schemas.openxmlformats.org/officeDocument/2006/relationships/customXml" Target="../customXml/item1006.xml"/><Relationship Id="rId155" Type="http://schemas.openxmlformats.org/officeDocument/2006/relationships/customXml" Target="../customXml/item155.xml"/><Relationship Id="rId362" Type="http://schemas.openxmlformats.org/officeDocument/2006/relationships/customXml" Target="../customXml/item362.xml"/><Relationship Id="rId222" Type="http://schemas.openxmlformats.org/officeDocument/2006/relationships/customXml" Target="../customXml/item222.xml"/><Relationship Id="rId667" Type="http://schemas.openxmlformats.org/officeDocument/2006/relationships/customXml" Target="../customXml/item667.xml"/><Relationship Id="rId874" Type="http://schemas.openxmlformats.org/officeDocument/2006/relationships/customXml" Target="../customXml/item874.xml"/><Relationship Id="rId17" Type="http://schemas.openxmlformats.org/officeDocument/2006/relationships/customXml" Target="../customXml/item17.xml"/><Relationship Id="rId527" Type="http://schemas.openxmlformats.org/officeDocument/2006/relationships/customXml" Target="../customXml/item527.xml"/><Relationship Id="rId734" Type="http://schemas.openxmlformats.org/officeDocument/2006/relationships/customXml" Target="../customXml/item734.xml"/><Relationship Id="rId941" Type="http://schemas.openxmlformats.org/officeDocument/2006/relationships/customXml" Target="../customXml/item941.xml"/><Relationship Id="rId70" Type="http://schemas.openxmlformats.org/officeDocument/2006/relationships/customXml" Target="../customXml/item70.xml"/><Relationship Id="rId166" Type="http://schemas.openxmlformats.org/officeDocument/2006/relationships/customXml" Target="../customXml/item166.xml"/><Relationship Id="rId373" Type="http://schemas.openxmlformats.org/officeDocument/2006/relationships/customXml" Target="../customXml/item373.xml"/><Relationship Id="rId580" Type="http://schemas.openxmlformats.org/officeDocument/2006/relationships/customXml" Target="../customXml/item580.xml"/><Relationship Id="rId801" Type="http://schemas.openxmlformats.org/officeDocument/2006/relationships/customXml" Target="../customXml/item801.xml"/><Relationship Id="rId1017" Type="http://schemas.openxmlformats.org/officeDocument/2006/relationships/customXml" Target="../customXml/item1017.xml"/><Relationship Id="rId1" Type="http://schemas.openxmlformats.org/officeDocument/2006/relationships/customXml" Target="../customXml/item1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678" Type="http://schemas.openxmlformats.org/officeDocument/2006/relationships/customXml" Target="../customXml/item678.xml"/><Relationship Id="rId885" Type="http://schemas.openxmlformats.org/officeDocument/2006/relationships/customXml" Target="../customXml/item885.xml"/><Relationship Id="rId1070" Type="http://schemas.openxmlformats.org/officeDocument/2006/relationships/customXml" Target="../customXml/item1070.xml"/><Relationship Id="rId28" Type="http://schemas.openxmlformats.org/officeDocument/2006/relationships/customXml" Target="../customXml/item28.xml"/><Relationship Id="rId300" Type="http://schemas.openxmlformats.org/officeDocument/2006/relationships/customXml" Target="../customXml/item300.xml"/><Relationship Id="rId538" Type="http://schemas.openxmlformats.org/officeDocument/2006/relationships/customXml" Target="../customXml/item538.xml"/><Relationship Id="rId745" Type="http://schemas.openxmlformats.org/officeDocument/2006/relationships/customXml" Target="../customXml/item745.xml"/><Relationship Id="rId952" Type="http://schemas.openxmlformats.org/officeDocument/2006/relationships/customXml" Target="../customXml/item952.xml"/><Relationship Id="rId81" Type="http://schemas.openxmlformats.org/officeDocument/2006/relationships/customXml" Target="../customXml/item81.xml"/><Relationship Id="rId177" Type="http://schemas.openxmlformats.org/officeDocument/2006/relationships/customXml" Target="../customXml/item177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605" Type="http://schemas.openxmlformats.org/officeDocument/2006/relationships/customXml" Target="../customXml/item605.xml"/><Relationship Id="rId812" Type="http://schemas.openxmlformats.org/officeDocument/2006/relationships/customXml" Target="../customXml/item812.xml"/><Relationship Id="rId1028" Type="http://schemas.openxmlformats.org/officeDocument/2006/relationships/customXml" Target="../customXml/item1028.xml"/><Relationship Id="rId244" Type="http://schemas.openxmlformats.org/officeDocument/2006/relationships/customXml" Target="../customXml/item244.xml"/><Relationship Id="rId689" Type="http://schemas.openxmlformats.org/officeDocument/2006/relationships/customXml" Target="../customXml/item689.xml"/><Relationship Id="rId896" Type="http://schemas.openxmlformats.org/officeDocument/2006/relationships/customXml" Target="../customXml/item896.xml"/><Relationship Id="rId1081" Type="http://schemas.openxmlformats.org/officeDocument/2006/relationships/slide" Target="slides/slide7.xml"/><Relationship Id="rId39" Type="http://schemas.openxmlformats.org/officeDocument/2006/relationships/customXml" Target="../customXml/item39.xml"/><Relationship Id="rId451" Type="http://schemas.openxmlformats.org/officeDocument/2006/relationships/customXml" Target="../customXml/item451.xml"/><Relationship Id="rId549" Type="http://schemas.openxmlformats.org/officeDocument/2006/relationships/customXml" Target="../customXml/item549.xml"/><Relationship Id="rId756" Type="http://schemas.openxmlformats.org/officeDocument/2006/relationships/customXml" Target="../customXml/item756.xml"/><Relationship Id="rId104" Type="http://schemas.openxmlformats.org/officeDocument/2006/relationships/customXml" Target="../customXml/item104.xml"/><Relationship Id="rId188" Type="http://schemas.openxmlformats.org/officeDocument/2006/relationships/customXml" Target="../customXml/item188.xml"/><Relationship Id="rId311" Type="http://schemas.openxmlformats.org/officeDocument/2006/relationships/customXml" Target="../customXml/item311.xml"/><Relationship Id="rId395" Type="http://schemas.openxmlformats.org/officeDocument/2006/relationships/customXml" Target="../customXml/item395.xml"/><Relationship Id="rId409" Type="http://schemas.openxmlformats.org/officeDocument/2006/relationships/customXml" Target="../customXml/item409.xml"/><Relationship Id="rId963" Type="http://schemas.openxmlformats.org/officeDocument/2006/relationships/customXml" Target="../customXml/item963.xml"/><Relationship Id="rId1039" Type="http://schemas.openxmlformats.org/officeDocument/2006/relationships/customXml" Target="../customXml/item1039.xml"/><Relationship Id="rId92" Type="http://schemas.openxmlformats.org/officeDocument/2006/relationships/customXml" Target="../customXml/item92.xml"/><Relationship Id="rId616" Type="http://schemas.openxmlformats.org/officeDocument/2006/relationships/customXml" Target="../customXml/item616.xml"/><Relationship Id="rId823" Type="http://schemas.openxmlformats.org/officeDocument/2006/relationships/customXml" Target="../customXml/item823.xml"/><Relationship Id="rId255" Type="http://schemas.openxmlformats.org/officeDocument/2006/relationships/customXml" Target="../customXml/item255.xml"/><Relationship Id="rId462" Type="http://schemas.openxmlformats.org/officeDocument/2006/relationships/customXml" Target="../customXml/item462.xml"/><Relationship Id="rId1092" Type="http://schemas.openxmlformats.org/officeDocument/2006/relationships/slide" Target="slides/slide18.xml"/><Relationship Id="rId1106" Type="http://schemas.openxmlformats.org/officeDocument/2006/relationships/slide" Target="slides/slide32.xml"/><Relationship Id="rId115" Type="http://schemas.openxmlformats.org/officeDocument/2006/relationships/customXml" Target="../customXml/item115.xml"/><Relationship Id="rId322" Type="http://schemas.openxmlformats.org/officeDocument/2006/relationships/customXml" Target="../customXml/item322.xml"/><Relationship Id="rId767" Type="http://schemas.openxmlformats.org/officeDocument/2006/relationships/customXml" Target="../customXml/item767.xml"/><Relationship Id="rId974" Type="http://schemas.openxmlformats.org/officeDocument/2006/relationships/customXml" Target="../customXml/item974.xml"/><Relationship Id="rId199" Type="http://schemas.openxmlformats.org/officeDocument/2006/relationships/customXml" Target="../customXml/item199.xml"/><Relationship Id="rId627" Type="http://schemas.openxmlformats.org/officeDocument/2006/relationships/customXml" Target="../customXml/item627.xml"/><Relationship Id="rId834" Type="http://schemas.openxmlformats.org/officeDocument/2006/relationships/customXml" Target="../customXml/item834.xml"/><Relationship Id="rId266" Type="http://schemas.openxmlformats.org/officeDocument/2006/relationships/customXml" Target="../customXml/item266.xml"/><Relationship Id="rId473" Type="http://schemas.openxmlformats.org/officeDocument/2006/relationships/customXml" Target="../customXml/item473.xml"/><Relationship Id="rId680" Type="http://schemas.openxmlformats.org/officeDocument/2006/relationships/customXml" Target="../customXml/item680.xml"/><Relationship Id="rId901" Type="http://schemas.openxmlformats.org/officeDocument/2006/relationships/customXml" Target="../customXml/item901.xml"/><Relationship Id="rId30" Type="http://schemas.openxmlformats.org/officeDocument/2006/relationships/customXml" Target="../customXml/item30.xml"/><Relationship Id="rId126" Type="http://schemas.openxmlformats.org/officeDocument/2006/relationships/customXml" Target="../customXml/item126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778" Type="http://schemas.openxmlformats.org/officeDocument/2006/relationships/customXml" Target="../customXml/item778.xml"/><Relationship Id="rId985" Type="http://schemas.openxmlformats.org/officeDocument/2006/relationships/customXml" Target="../customXml/item985.xml"/><Relationship Id="rId638" Type="http://schemas.openxmlformats.org/officeDocument/2006/relationships/customXml" Target="../customXml/item638.xml"/><Relationship Id="rId845" Type="http://schemas.openxmlformats.org/officeDocument/2006/relationships/customXml" Target="../customXml/item845.xml"/><Relationship Id="rId1030" Type="http://schemas.openxmlformats.org/officeDocument/2006/relationships/customXml" Target="../customXml/item1030.xml"/><Relationship Id="rId277" Type="http://schemas.openxmlformats.org/officeDocument/2006/relationships/customXml" Target="../customXml/item277.xml"/><Relationship Id="rId400" Type="http://schemas.openxmlformats.org/officeDocument/2006/relationships/customXml" Target="../customXml/item400.xml"/><Relationship Id="rId484" Type="http://schemas.openxmlformats.org/officeDocument/2006/relationships/customXml" Target="../customXml/item484.xml"/><Relationship Id="rId705" Type="http://schemas.openxmlformats.org/officeDocument/2006/relationships/customXml" Target="../customXml/item705.xml"/><Relationship Id="rId137" Type="http://schemas.openxmlformats.org/officeDocument/2006/relationships/customXml" Target="../customXml/item137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789" Type="http://schemas.openxmlformats.org/officeDocument/2006/relationships/customXml" Target="../customXml/item789.xml"/><Relationship Id="rId912" Type="http://schemas.openxmlformats.org/officeDocument/2006/relationships/customXml" Target="../customXml/item912.xml"/><Relationship Id="rId996" Type="http://schemas.openxmlformats.org/officeDocument/2006/relationships/customXml" Target="../customXml/item996.xml"/><Relationship Id="rId41" Type="http://schemas.openxmlformats.org/officeDocument/2006/relationships/customXml" Target="../customXml/item41.xml"/><Relationship Id="rId551" Type="http://schemas.openxmlformats.org/officeDocument/2006/relationships/customXml" Target="../customXml/item551.xml"/><Relationship Id="rId649" Type="http://schemas.openxmlformats.org/officeDocument/2006/relationships/customXml" Target="../customXml/item649.xml"/><Relationship Id="rId856" Type="http://schemas.openxmlformats.org/officeDocument/2006/relationships/customXml" Target="../customXml/item856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88" Type="http://schemas.openxmlformats.org/officeDocument/2006/relationships/customXml" Target="../customXml/item288.xml"/><Relationship Id="rId411" Type="http://schemas.openxmlformats.org/officeDocument/2006/relationships/customXml" Target="../customXml/item411.xml"/><Relationship Id="rId509" Type="http://schemas.openxmlformats.org/officeDocument/2006/relationships/customXml" Target="../customXml/item509.xml"/><Relationship Id="rId1041" Type="http://schemas.openxmlformats.org/officeDocument/2006/relationships/customXml" Target="../customXml/item1041.xml"/><Relationship Id="rId495" Type="http://schemas.openxmlformats.org/officeDocument/2006/relationships/customXml" Target="../customXml/item495.xml"/><Relationship Id="rId716" Type="http://schemas.openxmlformats.org/officeDocument/2006/relationships/customXml" Target="../customXml/item716.xml"/><Relationship Id="rId923" Type="http://schemas.openxmlformats.org/officeDocument/2006/relationships/customXml" Target="../customXml/item923.xml"/><Relationship Id="rId52" Type="http://schemas.openxmlformats.org/officeDocument/2006/relationships/customXml" Target="../customXml/item52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562" Type="http://schemas.openxmlformats.org/officeDocument/2006/relationships/customXml" Target="../customXml/item562.xml"/><Relationship Id="rId215" Type="http://schemas.openxmlformats.org/officeDocument/2006/relationships/customXml" Target="../customXml/item215.xml"/><Relationship Id="rId422" Type="http://schemas.openxmlformats.org/officeDocument/2006/relationships/customXml" Target="../customXml/item422.xml"/><Relationship Id="rId867" Type="http://schemas.openxmlformats.org/officeDocument/2006/relationships/customXml" Target="../customXml/item867.xml"/><Relationship Id="rId1052" Type="http://schemas.openxmlformats.org/officeDocument/2006/relationships/customXml" Target="../customXml/item1052.xml"/><Relationship Id="rId299" Type="http://schemas.openxmlformats.org/officeDocument/2006/relationships/customXml" Target="../customXml/item299.xml"/><Relationship Id="rId727" Type="http://schemas.openxmlformats.org/officeDocument/2006/relationships/customXml" Target="../customXml/item727.xml"/><Relationship Id="rId934" Type="http://schemas.openxmlformats.org/officeDocument/2006/relationships/customXml" Target="../customXml/item934.xml"/><Relationship Id="rId63" Type="http://schemas.openxmlformats.org/officeDocument/2006/relationships/customXml" Target="../customXml/item63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878" Type="http://schemas.openxmlformats.org/officeDocument/2006/relationships/customXml" Target="../customXml/item878.xml"/><Relationship Id="rId1063" Type="http://schemas.openxmlformats.org/officeDocument/2006/relationships/customXml" Target="../customXml/item1063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945" Type="http://schemas.openxmlformats.org/officeDocument/2006/relationships/customXml" Target="../customXml/item945.xml"/><Relationship Id="rId74" Type="http://schemas.openxmlformats.org/officeDocument/2006/relationships/customXml" Target="../customXml/item74.xml"/><Relationship Id="rId377" Type="http://schemas.openxmlformats.org/officeDocument/2006/relationships/customXml" Target="../customXml/item377.xml"/><Relationship Id="rId500" Type="http://schemas.openxmlformats.org/officeDocument/2006/relationships/customXml" Target="../customXml/item500.xml"/><Relationship Id="rId584" Type="http://schemas.openxmlformats.org/officeDocument/2006/relationships/customXml" Target="../customXml/item584.xml"/><Relationship Id="rId805" Type="http://schemas.openxmlformats.org/officeDocument/2006/relationships/customXml" Target="../customXml/item805.xml"/><Relationship Id="rId5" Type="http://schemas.openxmlformats.org/officeDocument/2006/relationships/customXml" Target="../customXml/item5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889" Type="http://schemas.openxmlformats.org/officeDocument/2006/relationships/customXml" Target="../customXml/item889.xml"/><Relationship Id="rId1074" Type="http://schemas.openxmlformats.org/officeDocument/2006/relationships/slideMaster" Target="slideMasters/slideMaster1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749" Type="http://schemas.openxmlformats.org/officeDocument/2006/relationships/customXml" Target="../customXml/item749.xml"/><Relationship Id="rId290" Type="http://schemas.openxmlformats.org/officeDocument/2006/relationships/customXml" Target="../customXml/item290.xml"/><Relationship Id="rId304" Type="http://schemas.openxmlformats.org/officeDocument/2006/relationships/customXml" Target="../customXml/item304.xml"/><Relationship Id="rId388" Type="http://schemas.openxmlformats.org/officeDocument/2006/relationships/customXml" Target="../customXml/item388.xml"/><Relationship Id="rId511" Type="http://schemas.openxmlformats.org/officeDocument/2006/relationships/customXml" Target="../customXml/item511.xml"/><Relationship Id="rId609" Type="http://schemas.openxmlformats.org/officeDocument/2006/relationships/customXml" Target="../customXml/item609.xml"/><Relationship Id="rId956" Type="http://schemas.openxmlformats.org/officeDocument/2006/relationships/customXml" Target="../customXml/item956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816" Type="http://schemas.openxmlformats.org/officeDocument/2006/relationships/customXml" Target="../customXml/item816.xml"/><Relationship Id="rId1001" Type="http://schemas.openxmlformats.org/officeDocument/2006/relationships/customXml" Target="../customXml/item1001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085" Type="http://schemas.openxmlformats.org/officeDocument/2006/relationships/slide" Target="slides/slide11.xml"/><Relationship Id="rId12" Type="http://schemas.openxmlformats.org/officeDocument/2006/relationships/customXml" Target="../customXml/item12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7" Type="http://schemas.openxmlformats.org/officeDocument/2006/relationships/customXml" Target="../customXml/item967.xml"/><Relationship Id="rId96" Type="http://schemas.openxmlformats.org/officeDocument/2006/relationships/customXml" Target="../customXml/item96.xml"/><Relationship Id="rId161" Type="http://schemas.openxmlformats.org/officeDocument/2006/relationships/customXml" Target="../customXml/item161.xml"/><Relationship Id="rId399" Type="http://schemas.openxmlformats.org/officeDocument/2006/relationships/customXml" Target="../customXml/item399.xml"/><Relationship Id="rId827" Type="http://schemas.openxmlformats.org/officeDocument/2006/relationships/customXml" Target="../customXml/item827.xml"/><Relationship Id="rId1012" Type="http://schemas.openxmlformats.org/officeDocument/2006/relationships/customXml" Target="../customXml/item1012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880" Type="http://schemas.openxmlformats.org/officeDocument/2006/relationships/customXml" Target="../customXml/item880.xml"/><Relationship Id="rId1096" Type="http://schemas.openxmlformats.org/officeDocument/2006/relationships/slide" Target="slides/slide22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978" Type="http://schemas.openxmlformats.org/officeDocument/2006/relationships/customXml" Target="../customXml/item978.xml"/><Relationship Id="rId740" Type="http://schemas.openxmlformats.org/officeDocument/2006/relationships/customXml" Target="../customXml/item740.xml"/><Relationship Id="rId838" Type="http://schemas.openxmlformats.org/officeDocument/2006/relationships/customXml" Target="../customXml/item838.xml"/><Relationship Id="rId1023" Type="http://schemas.openxmlformats.org/officeDocument/2006/relationships/customXml" Target="../customXml/item1023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00" Type="http://schemas.openxmlformats.org/officeDocument/2006/relationships/customXml" Target="../customXml/item600.xml"/><Relationship Id="rId684" Type="http://schemas.openxmlformats.org/officeDocument/2006/relationships/customXml" Target="../customXml/item684.xml"/><Relationship Id="rId337" Type="http://schemas.openxmlformats.org/officeDocument/2006/relationships/customXml" Target="../customXml/item337.xml"/><Relationship Id="rId891" Type="http://schemas.openxmlformats.org/officeDocument/2006/relationships/customXml" Target="../customXml/item891.xml"/><Relationship Id="rId905" Type="http://schemas.openxmlformats.org/officeDocument/2006/relationships/customXml" Target="../customXml/item905.xml"/><Relationship Id="rId989" Type="http://schemas.openxmlformats.org/officeDocument/2006/relationships/customXml" Target="../customXml/item989.xml"/><Relationship Id="rId34" Type="http://schemas.openxmlformats.org/officeDocument/2006/relationships/customXml" Target="../customXml/item34.xml"/><Relationship Id="rId544" Type="http://schemas.openxmlformats.org/officeDocument/2006/relationships/customXml" Target="../customXml/item544.xml"/><Relationship Id="rId751" Type="http://schemas.openxmlformats.org/officeDocument/2006/relationships/customXml" Target="../customXml/item751.xml"/><Relationship Id="rId849" Type="http://schemas.openxmlformats.org/officeDocument/2006/relationships/customXml" Target="../customXml/item849.xml"/><Relationship Id="rId183" Type="http://schemas.openxmlformats.org/officeDocument/2006/relationships/customXml" Target="../customXml/item183.xml"/><Relationship Id="rId390" Type="http://schemas.openxmlformats.org/officeDocument/2006/relationships/customXml" Target="../customXml/item390.xml"/><Relationship Id="rId404" Type="http://schemas.openxmlformats.org/officeDocument/2006/relationships/customXml" Target="../customXml/item404.xml"/><Relationship Id="rId611" Type="http://schemas.openxmlformats.org/officeDocument/2006/relationships/customXml" Target="../customXml/item611.xml"/><Relationship Id="rId1034" Type="http://schemas.openxmlformats.org/officeDocument/2006/relationships/customXml" Target="../customXml/item1034.xml"/><Relationship Id="rId250" Type="http://schemas.openxmlformats.org/officeDocument/2006/relationships/customXml" Target="../customXml/item250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709" Type="http://schemas.openxmlformats.org/officeDocument/2006/relationships/customXml" Target="../customXml/item709.xml"/><Relationship Id="rId916" Type="http://schemas.openxmlformats.org/officeDocument/2006/relationships/customXml" Target="../customXml/item916.xml"/><Relationship Id="rId1101" Type="http://schemas.openxmlformats.org/officeDocument/2006/relationships/slide" Target="slides/slide27.xml"/><Relationship Id="rId45" Type="http://schemas.openxmlformats.org/officeDocument/2006/relationships/customXml" Target="../customXml/item45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55" Type="http://schemas.openxmlformats.org/officeDocument/2006/relationships/customXml" Target="../customXml/item555.xml"/><Relationship Id="rId762" Type="http://schemas.openxmlformats.org/officeDocument/2006/relationships/customXml" Target="../customXml/item762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622" Type="http://schemas.openxmlformats.org/officeDocument/2006/relationships/customXml" Target="../customXml/item622.xml"/><Relationship Id="rId1045" Type="http://schemas.openxmlformats.org/officeDocument/2006/relationships/customXml" Target="../customXml/item1045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927" Type="http://schemas.openxmlformats.org/officeDocument/2006/relationships/customXml" Target="../customXml/item927.xml"/><Relationship Id="rId1112" Type="http://schemas.openxmlformats.org/officeDocument/2006/relationships/viewProps" Target="viewProps.xml"/><Relationship Id="rId56" Type="http://schemas.openxmlformats.org/officeDocument/2006/relationships/customXml" Target="../customXml/item56.xml"/><Relationship Id="rId359" Type="http://schemas.openxmlformats.org/officeDocument/2006/relationships/customXml" Target="../customXml/item359.xml"/><Relationship Id="rId566" Type="http://schemas.openxmlformats.org/officeDocument/2006/relationships/customXml" Target="../customXml/item566.xml"/><Relationship Id="rId773" Type="http://schemas.openxmlformats.org/officeDocument/2006/relationships/customXml" Target="../customXml/item773.xml"/><Relationship Id="rId121" Type="http://schemas.openxmlformats.org/officeDocument/2006/relationships/customXml" Target="../customXml/item121.xml"/><Relationship Id="rId219" Type="http://schemas.openxmlformats.org/officeDocument/2006/relationships/customXml" Target="../customXml/item219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980" Type="http://schemas.openxmlformats.org/officeDocument/2006/relationships/customXml" Target="../customXml/item980.xml"/><Relationship Id="rId1056" Type="http://schemas.openxmlformats.org/officeDocument/2006/relationships/customXml" Target="../customXml/item1056.xml"/><Relationship Id="rId840" Type="http://schemas.openxmlformats.org/officeDocument/2006/relationships/customXml" Target="../customXml/item840.xml"/><Relationship Id="rId938" Type="http://schemas.openxmlformats.org/officeDocument/2006/relationships/customXml" Target="../customXml/item938.xml"/><Relationship Id="rId67" Type="http://schemas.openxmlformats.org/officeDocument/2006/relationships/customXml" Target="../customXml/item67.xml"/><Relationship Id="rId272" Type="http://schemas.openxmlformats.org/officeDocument/2006/relationships/customXml" Target="../customXml/item272.xml"/><Relationship Id="rId577" Type="http://schemas.openxmlformats.org/officeDocument/2006/relationships/customXml" Target="../customXml/item577.xml"/><Relationship Id="rId700" Type="http://schemas.openxmlformats.org/officeDocument/2006/relationships/customXml" Target="../customXml/item700.xml"/><Relationship Id="rId132" Type="http://schemas.openxmlformats.org/officeDocument/2006/relationships/customXml" Target="../customXml/item132.xml"/><Relationship Id="rId784" Type="http://schemas.openxmlformats.org/officeDocument/2006/relationships/customXml" Target="../customXml/item784.xml"/><Relationship Id="rId991" Type="http://schemas.openxmlformats.org/officeDocument/2006/relationships/customXml" Target="../customXml/item991.xml"/><Relationship Id="rId1067" Type="http://schemas.openxmlformats.org/officeDocument/2006/relationships/customXml" Target="../customXml/item1067.xml"/><Relationship Id="rId437" Type="http://schemas.openxmlformats.org/officeDocument/2006/relationships/customXml" Target="../customXml/item437.xml"/><Relationship Id="rId644" Type="http://schemas.openxmlformats.org/officeDocument/2006/relationships/customXml" Target="../customXml/item644.xml"/><Relationship Id="rId851" Type="http://schemas.openxmlformats.org/officeDocument/2006/relationships/customXml" Target="../customXml/item851.xml"/><Relationship Id="rId283" Type="http://schemas.openxmlformats.org/officeDocument/2006/relationships/customXml" Target="../customXml/item283.xml"/><Relationship Id="rId490" Type="http://schemas.openxmlformats.org/officeDocument/2006/relationships/customXml" Target="../customXml/item490.xml"/><Relationship Id="rId504" Type="http://schemas.openxmlformats.org/officeDocument/2006/relationships/customXml" Target="../customXml/item504.xml"/><Relationship Id="rId711" Type="http://schemas.openxmlformats.org/officeDocument/2006/relationships/customXml" Target="../customXml/item711.xml"/><Relationship Id="rId949" Type="http://schemas.openxmlformats.org/officeDocument/2006/relationships/customXml" Target="../customXml/item949.xml"/><Relationship Id="rId78" Type="http://schemas.openxmlformats.org/officeDocument/2006/relationships/customXml" Target="../customXml/item78.xml"/><Relationship Id="rId143" Type="http://schemas.openxmlformats.org/officeDocument/2006/relationships/customXml" Target="../customXml/item143.xml"/><Relationship Id="rId350" Type="http://schemas.openxmlformats.org/officeDocument/2006/relationships/customXml" Target="../customXml/item350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809" Type="http://schemas.openxmlformats.org/officeDocument/2006/relationships/customXml" Target="../customXml/item809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448" Type="http://schemas.openxmlformats.org/officeDocument/2006/relationships/customXml" Target="../customXml/item448.xml"/><Relationship Id="rId655" Type="http://schemas.openxmlformats.org/officeDocument/2006/relationships/customXml" Target="../customXml/item655.xml"/><Relationship Id="rId862" Type="http://schemas.openxmlformats.org/officeDocument/2006/relationships/customXml" Target="../customXml/item862.xml"/><Relationship Id="rId1078" Type="http://schemas.openxmlformats.org/officeDocument/2006/relationships/slide" Target="slides/slide4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89" Type="http://schemas.openxmlformats.org/officeDocument/2006/relationships/customXml" Target="../customXml/item89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599" Type="http://schemas.openxmlformats.org/officeDocument/2006/relationships/customXml" Target="../customXml/item599.xml"/><Relationship Id="rId1005" Type="http://schemas.openxmlformats.org/officeDocument/2006/relationships/customXml" Target="../customXml/item1005.xml"/><Relationship Id="rId459" Type="http://schemas.openxmlformats.org/officeDocument/2006/relationships/customXml" Target="../customXml/item459.xml"/><Relationship Id="rId666" Type="http://schemas.openxmlformats.org/officeDocument/2006/relationships/customXml" Target="../customXml/item666.xml"/><Relationship Id="rId873" Type="http://schemas.openxmlformats.org/officeDocument/2006/relationships/customXml" Target="../customXml/item873.xml"/><Relationship Id="rId1089" Type="http://schemas.openxmlformats.org/officeDocument/2006/relationships/slide" Target="slides/slide15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319" Type="http://schemas.openxmlformats.org/officeDocument/2006/relationships/customXml" Target="../customXml/item319.xml"/><Relationship Id="rId526" Type="http://schemas.openxmlformats.org/officeDocument/2006/relationships/customXml" Target="../customXml/item526.xml"/><Relationship Id="rId733" Type="http://schemas.openxmlformats.org/officeDocument/2006/relationships/customXml" Target="../customXml/item733.xml"/><Relationship Id="rId940" Type="http://schemas.openxmlformats.org/officeDocument/2006/relationships/customXml" Target="../customXml/item940.xml"/><Relationship Id="rId1016" Type="http://schemas.openxmlformats.org/officeDocument/2006/relationships/customXml" Target="../customXml/item1016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677" Type="http://schemas.openxmlformats.org/officeDocument/2006/relationships/customXml" Target="../customXml/item677.xml"/><Relationship Id="rId800" Type="http://schemas.openxmlformats.org/officeDocument/2006/relationships/customXml" Target="../customXml/item800.xml"/><Relationship Id="rId232" Type="http://schemas.openxmlformats.org/officeDocument/2006/relationships/customXml" Target="../customXml/item232.xml"/><Relationship Id="rId884" Type="http://schemas.openxmlformats.org/officeDocument/2006/relationships/customXml" Target="../customXml/item884.xml"/><Relationship Id="rId27" Type="http://schemas.openxmlformats.org/officeDocument/2006/relationships/customXml" Target="../customXml/item27.xml"/><Relationship Id="rId537" Type="http://schemas.openxmlformats.org/officeDocument/2006/relationships/customXml" Target="../customXml/item537.xml"/><Relationship Id="rId744" Type="http://schemas.openxmlformats.org/officeDocument/2006/relationships/customXml" Target="../customXml/item744.xml"/><Relationship Id="rId951" Type="http://schemas.openxmlformats.org/officeDocument/2006/relationships/customXml" Target="../customXml/item951.xml"/><Relationship Id="rId80" Type="http://schemas.openxmlformats.org/officeDocument/2006/relationships/customXml" Target="../customXml/item80.xml"/><Relationship Id="rId176" Type="http://schemas.openxmlformats.org/officeDocument/2006/relationships/customXml" Target="../customXml/item176.xml"/><Relationship Id="rId383" Type="http://schemas.openxmlformats.org/officeDocument/2006/relationships/customXml" Target="../customXml/item383.xml"/><Relationship Id="rId590" Type="http://schemas.openxmlformats.org/officeDocument/2006/relationships/customXml" Target="../customXml/item590.xml"/><Relationship Id="rId604" Type="http://schemas.openxmlformats.org/officeDocument/2006/relationships/customXml" Target="../customXml/item604.xml"/><Relationship Id="rId811" Type="http://schemas.openxmlformats.org/officeDocument/2006/relationships/customXml" Target="../customXml/item811.xml"/><Relationship Id="rId1027" Type="http://schemas.openxmlformats.org/officeDocument/2006/relationships/customXml" Target="../customXml/item1027.xml"/><Relationship Id="rId243" Type="http://schemas.openxmlformats.org/officeDocument/2006/relationships/customXml" Target="../customXml/item243.xml"/><Relationship Id="rId450" Type="http://schemas.openxmlformats.org/officeDocument/2006/relationships/customXml" Target="../customXml/item450.xml"/><Relationship Id="rId688" Type="http://schemas.openxmlformats.org/officeDocument/2006/relationships/customXml" Target="../customXml/item688.xml"/><Relationship Id="rId895" Type="http://schemas.openxmlformats.org/officeDocument/2006/relationships/customXml" Target="../customXml/item895.xml"/><Relationship Id="rId909" Type="http://schemas.openxmlformats.org/officeDocument/2006/relationships/customXml" Target="../customXml/item909.xml"/><Relationship Id="rId1080" Type="http://schemas.openxmlformats.org/officeDocument/2006/relationships/slide" Target="slides/slide6.xml"/><Relationship Id="rId38" Type="http://schemas.openxmlformats.org/officeDocument/2006/relationships/customXml" Target="../customXml/item38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548" Type="http://schemas.openxmlformats.org/officeDocument/2006/relationships/customXml" Target="../customXml/item548.xml"/><Relationship Id="rId755" Type="http://schemas.openxmlformats.org/officeDocument/2006/relationships/customXml" Target="../customXml/item755.xml"/><Relationship Id="rId962" Type="http://schemas.openxmlformats.org/officeDocument/2006/relationships/customXml" Target="../customXml/item962.xml"/><Relationship Id="rId91" Type="http://schemas.openxmlformats.org/officeDocument/2006/relationships/customXml" Target="../customXml/item91.xml"/><Relationship Id="rId187" Type="http://schemas.openxmlformats.org/officeDocument/2006/relationships/customXml" Target="../customXml/item187.xml"/><Relationship Id="rId394" Type="http://schemas.openxmlformats.org/officeDocument/2006/relationships/customXml" Target="../customXml/item394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1038" Type="http://schemas.openxmlformats.org/officeDocument/2006/relationships/customXml" Target="../customXml/item1038.xml"/><Relationship Id="rId254" Type="http://schemas.openxmlformats.org/officeDocument/2006/relationships/customXml" Target="../customXml/item254.xml"/><Relationship Id="rId699" Type="http://schemas.openxmlformats.org/officeDocument/2006/relationships/customXml" Target="../customXml/item699.xml"/><Relationship Id="rId1091" Type="http://schemas.openxmlformats.org/officeDocument/2006/relationships/slide" Target="slides/slide17.xml"/><Relationship Id="rId1105" Type="http://schemas.openxmlformats.org/officeDocument/2006/relationships/slide" Target="slides/slide31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461" Type="http://schemas.openxmlformats.org/officeDocument/2006/relationships/customXml" Target="../customXml/item461.xml"/><Relationship Id="rId559" Type="http://schemas.openxmlformats.org/officeDocument/2006/relationships/customXml" Target="../customXml/item559.xml"/><Relationship Id="rId766" Type="http://schemas.openxmlformats.org/officeDocument/2006/relationships/customXml" Target="../customXml/item766.xml"/><Relationship Id="rId198" Type="http://schemas.openxmlformats.org/officeDocument/2006/relationships/customXml" Target="../customXml/item198.xml"/><Relationship Id="rId321" Type="http://schemas.openxmlformats.org/officeDocument/2006/relationships/customXml" Target="../customXml/item321.xml"/><Relationship Id="rId419" Type="http://schemas.openxmlformats.org/officeDocument/2006/relationships/customXml" Target="../customXml/item419.xml"/><Relationship Id="rId626" Type="http://schemas.openxmlformats.org/officeDocument/2006/relationships/customXml" Target="../customXml/item626.xml"/><Relationship Id="rId973" Type="http://schemas.openxmlformats.org/officeDocument/2006/relationships/customXml" Target="../customXml/item973.xml"/><Relationship Id="rId1049" Type="http://schemas.openxmlformats.org/officeDocument/2006/relationships/customXml" Target="../customXml/item1049.xml"/><Relationship Id="rId833" Type="http://schemas.openxmlformats.org/officeDocument/2006/relationships/customXml" Target="../customXml/item833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900" Type="http://schemas.openxmlformats.org/officeDocument/2006/relationships/customXml" Target="../customXml/item900.xml"/><Relationship Id="rId125" Type="http://schemas.openxmlformats.org/officeDocument/2006/relationships/customXml" Target="../customXml/item125.xml"/><Relationship Id="rId332" Type="http://schemas.openxmlformats.org/officeDocument/2006/relationships/customXml" Target="../customXml/item332.xml"/><Relationship Id="rId777" Type="http://schemas.openxmlformats.org/officeDocument/2006/relationships/customXml" Target="../customXml/item777.xml"/><Relationship Id="rId984" Type="http://schemas.openxmlformats.org/officeDocument/2006/relationships/customXml" Target="../customXml/item984.xml"/><Relationship Id="rId637" Type="http://schemas.openxmlformats.org/officeDocument/2006/relationships/customXml" Target="../customXml/item637.xml"/><Relationship Id="rId844" Type="http://schemas.openxmlformats.org/officeDocument/2006/relationships/customXml" Target="../customXml/item844.xml"/><Relationship Id="rId276" Type="http://schemas.openxmlformats.org/officeDocument/2006/relationships/customXml" Target="../customXml/item276.xml"/><Relationship Id="rId483" Type="http://schemas.openxmlformats.org/officeDocument/2006/relationships/customXml" Target="../customXml/item483.xml"/><Relationship Id="rId690" Type="http://schemas.openxmlformats.org/officeDocument/2006/relationships/customXml" Target="../customXml/item690.xml"/><Relationship Id="rId704" Type="http://schemas.openxmlformats.org/officeDocument/2006/relationships/customXml" Target="../customXml/item704.xml"/><Relationship Id="rId911" Type="http://schemas.openxmlformats.org/officeDocument/2006/relationships/customXml" Target="../customXml/item911.xml"/><Relationship Id="rId40" Type="http://schemas.openxmlformats.org/officeDocument/2006/relationships/customXml" Target="../customXml/item40.xml"/><Relationship Id="rId136" Type="http://schemas.openxmlformats.org/officeDocument/2006/relationships/customXml" Target="../customXml/item136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995" Type="http://schemas.openxmlformats.org/officeDocument/2006/relationships/customXml" Target="../customXml/item995.xml"/><Relationship Id="rId203" Type="http://schemas.openxmlformats.org/officeDocument/2006/relationships/customXml" Target="../customXml/item203.xml"/><Relationship Id="rId648" Type="http://schemas.openxmlformats.org/officeDocument/2006/relationships/customXml" Target="../customXml/item648.xml"/><Relationship Id="rId855" Type="http://schemas.openxmlformats.org/officeDocument/2006/relationships/customXml" Target="../customXml/item855.xml"/><Relationship Id="rId1040" Type="http://schemas.openxmlformats.org/officeDocument/2006/relationships/customXml" Target="../customXml/item1040.xml"/><Relationship Id="rId287" Type="http://schemas.openxmlformats.org/officeDocument/2006/relationships/customXml" Target="../customXml/item287.xml"/><Relationship Id="rId410" Type="http://schemas.openxmlformats.org/officeDocument/2006/relationships/customXml" Target="../customXml/item410.xml"/><Relationship Id="rId494" Type="http://schemas.openxmlformats.org/officeDocument/2006/relationships/customXml" Target="../customXml/item494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922" Type="http://schemas.openxmlformats.org/officeDocument/2006/relationships/customXml" Target="../customXml/item922.xml"/><Relationship Id="rId147" Type="http://schemas.openxmlformats.org/officeDocument/2006/relationships/customXml" Target="../customXml/item147.xml"/><Relationship Id="rId354" Type="http://schemas.openxmlformats.org/officeDocument/2006/relationships/customXml" Target="../customXml/item354.xml"/><Relationship Id="rId799" Type="http://schemas.openxmlformats.org/officeDocument/2006/relationships/customXml" Target="../customXml/item799.xml"/><Relationship Id="rId51" Type="http://schemas.openxmlformats.org/officeDocument/2006/relationships/customXml" Target="../customXml/item51.xml"/><Relationship Id="rId561" Type="http://schemas.openxmlformats.org/officeDocument/2006/relationships/customXml" Target="../customXml/item561.xml"/><Relationship Id="rId659" Type="http://schemas.openxmlformats.org/officeDocument/2006/relationships/customXml" Target="../customXml/item659.xml"/><Relationship Id="rId866" Type="http://schemas.openxmlformats.org/officeDocument/2006/relationships/customXml" Target="../customXml/item866.xml"/><Relationship Id="rId214" Type="http://schemas.openxmlformats.org/officeDocument/2006/relationships/customXml" Target="../customXml/item214.xml"/><Relationship Id="rId298" Type="http://schemas.openxmlformats.org/officeDocument/2006/relationships/customXml" Target="../customXml/item298.xml"/><Relationship Id="rId421" Type="http://schemas.openxmlformats.org/officeDocument/2006/relationships/customXml" Target="../customXml/item421.xml"/><Relationship Id="rId519" Type="http://schemas.openxmlformats.org/officeDocument/2006/relationships/customXml" Target="../customXml/item519.xml"/><Relationship Id="rId1051" Type="http://schemas.openxmlformats.org/officeDocument/2006/relationships/customXml" Target="../customXml/item1051.xml"/><Relationship Id="rId158" Type="http://schemas.openxmlformats.org/officeDocument/2006/relationships/customXml" Target="../customXml/item158.xml"/><Relationship Id="rId726" Type="http://schemas.openxmlformats.org/officeDocument/2006/relationships/customXml" Target="../customXml/item726.xml"/><Relationship Id="rId933" Type="http://schemas.openxmlformats.org/officeDocument/2006/relationships/customXml" Target="../customXml/item933.xml"/><Relationship Id="rId1009" Type="http://schemas.openxmlformats.org/officeDocument/2006/relationships/customXml" Target="../customXml/item1009.xml"/><Relationship Id="rId62" Type="http://schemas.openxmlformats.org/officeDocument/2006/relationships/customXml" Target="../customXml/item62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225" Type="http://schemas.openxmlformats.org/officeDocument/2006/relationships/customXml" Target="../customXml/item225.xml"/><Relationship Id="rId432" Type="http://schemas.openxmlformats.org/officeDocument/2006/relationships/customXml" Target="../customXml/item432.xml"/><Relationship Id="rId877" Type="http://schemas.openxmlformats.org/officeDocument/2006/relationships/customXml" Target="../customXml/item877.xml"/><Relationship Id="rId1062" Type="http://schemas.openxmlformats.org/officeDocument/2006/relationships/customXml" Target="../customXml/item1062.xml"/><Relationship Id="rId737" Type="http://schemas.openxmlformats.org/officeDocument/2006/relationships/customXml" Target="../customXml/item737.xml"/><Relationship Id="rId944" Type="http://schemas.openxmlformats.org/officeDocument/2006/relationships/customXml" Target="../customXml/item944.xml"/><Relationship Id="rId73" Type="http://schemas.openxmlformats.org/officeDocument/2006/relationships/customXml" Target="../customXml/item73.xml"/><Relationship Id="rId169" Type="http://schemas.openxmlformats.org/officeDocument/2006/relationships/customXml" Target="../customXml/item169.xml"/><Relationship Id="rId376" Type="http://schemas.openxmlformats.org/officeDocument/2006/relationships/customXml" Target="../customXml/item376.xml"/><Relationship Id="rId583" Type="http://schemas.openxmlformats.org/officeDocument/2006/relationships/customXml" Target="../customXml/item583.xml"/><Relationship Id="rId790" Type="http://schemas.openxmlformats.org/officeDocument/2006/relationships/customXml" Target="../customXml/item790.xml"/><Relationship Id="rId804" Type="http://schemas.openxmlformats.org/officeDocument/2006/relationships/customXml" Target="../customXml/item804.xml"/><Relationship Id="rId4" Type="http://schemas.openxmlformats.org/officeDocument/2006/relationships/customXml" Target="../customXml/item4.xml"/><Relationship Id="rId236" Type="http://schemas.openxmlformats.org/officeDocument/2006/relationships/customXml" Target="../customXml/item236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888" Type="http://schemas.openxmlformats.org/officeDocument/2006/relationships/customXml" Target="../customXml/item888.xml"/><Relationship Id="rId1073" Type="http://schemas.openxmlformats.org/officeDocument/2006/relationships/customXml" Target="../customXml/item1073.xml"/><Relationship Id="rId303" Type="http://schemas.openxmlformats.org/officeDocument/2006/relationships/customXml" Target="../customXml/item303.xml"/><Relationship Id="rId748" Type="http://schemas.openxmlformats.org/officeDocument/2006/relationships/customXml" Target="../customXml/item748.xml"/><Relationship Id="rId955" Type="http://schemas.openxmlformats.org/officeDocument/2006/relationships/customXml" Target="../customXml/item955.xml"/><Relationship Id="rId84" Type="http://schemas.openxmlformats.org/officeDocument/2006/relationships/customXml" Target="../customXml/item84.xml"/><Relationship Id="rId387" Type="http://schemas.openxmlformats.org/officeDocument/2006/relationships/customXml" Target="../customXml/item387.xml"/><Relationship Id="rId510" Type="http://schemas.openxmlformats.org/officeDocument/2006/relationships/customXml" Target="../customXml/item510.xml"/><Relationship Id="rId594" Type="http://schemas.openxmlformats.org/officeDocument/2006/relationships/customXml" Target="../customXml/item594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247" Type="http://schemas.openxmlformats.org/officeDocument/2006/relationships/customXml" Target="../customXml/item247.xml"/><Relationship Id="rId899" Type="http://schemas.openxmlformats.org/officeDocument/2006/relationships/customXml" Target="../customXml/item899.xml"/><Relationship Id="rId1000" Type="http://schemas.openxmlformats.org/officeDocument/2006/relationships/customXml" Target="../customXml/item1000.xml"/><Relationship Id="rId1084" Type="http://schemas.openxmlformats.org/officeDocument/2006/relationships/slide" Target="slides/slide10.xml"/><Relationship Id="rId107" Type="http://schemas.openxmlformats.org/officeDocument/2006/relationships/customXml" Target="../customXml/item107.xml"/><Relationship Id="rId454" Type="http://schemas.openxmlformats.org/officeDocument/2006/relationships/customXml" Target="../customXml/item454.xml"/><Relationship Id="rId661" Type="http://schemas.openxmlformats.org/officeDocument/2006/relationships/customXml" Target="../customXml/item661.xml"/><Relationship Id="rId759" Type="http://schemas.openxmlformats.org/officeDocument/2006/relationships/customXml" Target="../customXml/item759.xml"/><Relationship Id="rId966" Type="http://schemas.openxmlformats.org/officeDocument/2006/relationships/customXml" Target="../customXml/item966.xml"/><Relationship Id="rId11" Type="http://schemas.openxmlformats.org/officeDocument/2006/relationships/customXml" Target="../customXml/item11.xml"/><Relationship Id="rId314" Type="http://schemas.openxmlformats.org/officeDocument/2006/relationships/customXml" Target="../customXml/item314.xml"/><Relationship Id="rId398" Type="http://schemas.openxmlformats.org/officeDocument/2006/relationships/customXml" Target="../customXml/item398.xml"/><Relationship Id="rId521" Type="http://schemas.openxmlformats.org/officeDocument/2006/relationships/customXml" Target="../customXml/item521.xml"/><Relationship Id="rId619" Type="http://schemas.openxmlformats.org/officeDocument/2006/relationships/customXml" Target="../customXml/item619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826" Type="http://schemas.openxmlformats.org/officeDocument/2006/relationships/customXml" Target="../customXml/item826.xml"/><Relationship Id="rId1011" Type="http://schemas.openxmlformats.org/officeDocument/2006/relationships/customXml" Target="../customXml/item1011.xml"/><Relationship Id="rId1109" Type="http://schemas.openxmlformats.org/officeDocument/2006/relationships/slide" Target="slides/slide35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72" Type="http://schemas.openxmlformats.org/officeDocument/2006/relationships/customXml" Target="../customXml/item672.xml"/><Relationship Id="rId1095" Type="http://schemas.openxmlformats.org/officeDocument/2006/relationships/slide" Target="slides/slide21.xml"/><Relationship Id="rId22" Type="http://schemas.openxmlformats.org/officeDocument/2006/relationships/customXml" Target="../customXml/item22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532" Type="http://schemas.openxmlformats.org/officeDocument/2006/relationships/customXml" Target="../customXml/item532.xml"/><Relationship Id="rId977" Type="http://schemas.openxmlformats.org/officeDocument/2006/relationships/customXml" Target="../customXml/item977.xml"/><Relationship Id="rId171" Type="http://schemas.openxmlformats.org/officeDocument/2006/relationships/customXml" Target="../customXml/item171.xml"/><Relationship Id="rId837" Type="http://schemas.openxmlformats.org/officeDocument/2006/relationships/customXml" Target="../customXml/item837.xml"/><Relationship Id="rId1022" Type="http://schemas.openxmlformats.org/officeDocument/2006/relationships/customXml" Target="../customXml/item1022.xml"/><Relationship Id="rId269" Type="http://schemas.openxmlformats.org/officeDocument/2006/relationships/customXml" Target="../customXml/item269.xml"/><Relationship Id="rId476" Type="http://schemas.openxmlformats.org/officeDocument/2006/relationships/customXml" Target="../customXml/item476.xml"/><Relationship Id="rId683" Type="http://schemas.openxmlformats.org/officeDocument/2006/relationships/customXml" Target="../customXml/item683.xml"/><Relationship Id="rId890" Type="http://schemas.openxmlformats.org/officeDocument/2006/relationships/customXml" Target="../customXml/item890.xml"/><Relationship Id="rId904" Type="http://schemas.openxmlformats.org/officeDocument/2006/relationships/customXml" Target="../customXml/item904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336" Type="http://schemas.openxmlformats.org/officeDocument/2006/relationships/customXml" Target="../customXml/item336.xml"/><Relationship Id="rId543" Type="http://schemas.openxmlformats.org/officeDocument/2006/relationships/customXml" Target="../customXml/item543.xml"/><Relationship Id="rId988" Type="http://schemas.openxmlformats.org/officeDocument/2006/relationships/customXml" Target="../customXml/item988.xml"/><Relationship Id="rId182" Type="http://schemas.openxmlformats.org/officeDocument/2006/relationships/customXml" Target="../customXml/item182.xml"/><Relationship Id="rId403" Type="http://schemas.openxmlformats.org/officeDocument/2006/relationships/customXml" Target="../customXml/item403.xml"/><Relationship Id="rId750" Type="http://schemas.openxmlformats.org/officeDocument/2006/relationships/customXml" Target="../customXml/item750.xml"/><Relationship Id="rId848" Type="http://schemas.openxmlformats.org/officeDocument/2006/relationships/customXml" Target="../customXml/item848.xml"/><Relationship Id="rId1033" Type="http://schemas.openxmlformats.org/officeDocument/2006/relationships/customXml" Target="../customXml/item1033.xml"/><Relationship Id="rId487" Type="http://schemas.openxmlformats.org/officeDocument/2006/relationships/customXml" Target="../customXml/item487.xml"/><Relationship Id="rId610" Type="http://schemas.openxmlformats.org/officeDocument/2006/relationships/customXml" Target="../customXml/item610.xml"/><Relationship Id="rId694" Type="http://schemas.openxmlformats.org/officeDocument/2006/relationships/customXml" Target="../customXml/item694.xml"/><Relationship Id="rId708" Type="http://schemas.openxmlformats.org/officeDocument/2006/relationships/customXml" Target="../customXml/item708.xml"/><Relationship Id="rId915" Type="http://schemas.openxmlformats.org/officeDocument/2006/relationships/customXml" Target="../customXml/item915.xml"/><Relationship Id="rId347" Type="http://schemas.openxmlformats.org/officeDocument/2006/relationships/customXml" Target="../customXml/item347.xml"/><Relationship Id="rId999" Type="http://schemas.openxmlformats.org/officeDocument/2006/relationships/customXml" Target="../customXml/item999.xml"/><Relationship Id="rId1100" Type="http://schemas.openxmlformats.org/officeDocument/2006/relationships/slide" Target="slides/slide26.xml"/><Relationship Id="rId44" Type="http://schemas.openxmlformats.org/officeDocument/2006/relationships/customXml" Target="../customXml/item44.xml"/><Relationship Id="rId554" Type="http://schemas.openxmlformats.org/officeDocument/2006/relationships/customXml" Target="../customXml/item554.xml"/><Relationship Id="rId761" Type="http://schemas.openxmlformats.org/officeDocument/2006/relationships/customXml" Target="../customXml/item761.xml"/><Relationship Id="rId859" Type="http://schemas.openxmlformats.org/officeDocument/2006/relationships/customXml" Target="../customXml/item859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414" Type="http://schemas.openxmlformats.org/officeDocument/2006/relationships/customXml" Target="../customXml/item414.xml"/><Relationship Id="rId498" Type="http://schemas.openxmlformats.org/officeDocument/2006/relationships/customXml" Target="../customXml/item498.xml"/><Relationship Id="rId621" Type="http://schemas.openxmlformats.org/officeDocument/2006/relationships/customXml" Target="../customXml/item621.xml"/><Relationship Id="rId1044" Type="http://schemas.openxmlformats.org/officeDocument/2006/relationships/customXml" Target="../customXml/item1044.xml"/><Relationship Id="rId260" Type="http://schemas.openxmlformats.org/officeDocument/2006/relationships/customXml" Target="../customXml/item260.xml"/><Relationship Id="rId719" Type="http://schemas.openxmlformats.org/officeDocument/2006/relationships/customXml" Target="../customXml/item719.xml"/><Relationship Id="rId926" Type="http://schemas.openxmlformats.org/officeDocument/2006/relationships/customXml" Target="../customXml/item926.xml"/><Relationship Id="rId1111" Type="http://schemas.openxmlformats.org/officeDocument/2006/relationships/presProps" Target="presProps.xml"/><Relationship Id="rId55" Type="http://schemas.openxmlformats.org/officeDocument/2006/relationships/customXml" Target="../customXml/item55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72" Type="http://schemas.openxmlformats.org/officeDocument/2006/relationships/customXml" Target="../customXml/item772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632" Type="http://schemas.openxmlformats.org/officeDocument/2006/relationships/customXml" Target="../customXml/item632.xml"/><Relationship Id="rId1055" Type="http://schemas.openxmlformats.org/officeDocument/2006/relationships/customXml" Target="../customXml/item1055.xml"/><Relationship Id="rId271" Type="http://schemas.openxmlformats.org/officeDocument/2006/relationships/customXml" Target="../customXml/item271.xml"/><Relationship Id="rId937" Type="http://schemas.openxmlformats.org/officeDocument/2006/relationships/customXml" Target="../customXml/item937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69" Type="http://schemas.openxmlformats.org/officeDocument/2006/relationships/customXml" Target="../customXml/item369.xml"/><Relationship Id="rId576" Type="http://schemas.openxmlformats.org/officeDocument/2006/relationships/customXml" Target="../customXml/item576.xml"/><Relationship Id="rId783" Type="http://schemas.openxmlformats.org/officeDocument/2006/relationships/customXml" Target="../customXml/item783.xml"/><Relationship Id="rId990" Type="http://schemas.openxmlformats.org/officeDocument/2006/relationships/customXml" Target="../customXml/item990.xml"/><Relationship Id="rId229" Type="http://schemas.openxmlformats.org/officeDocument/2006/relationships/customXml" Target="../customXml/item229.xml"/><Relationship Id="rId436" Type="http://schemas.openxmlformats.org/officeDocument/2006/relationships/customXml" Target="../customXml/item436.xml"/><Relationship Id="rId643" Type="http://schemas.openxmlformats.org/officeDocument/2006/relationships/customXml" Target="../customXml/item643.xml"/><Relationship Id="rId1066" Type="http://schemas.openxmlformats.org/officeDocument/2006/relationships/customXml" Target="../customXml/item1066.xml"/><Relationship Id="rId850" Type="http://schemas.openxmlformats.org/officeDocument/2006/relationships/customXml" Target="../customXml/item850.xml"/><Relationship Id="rId948" Type="http://schemas.openxmlformats.org/officeDocument/2006/relationships/customXml" Target="../customXml/item948.xml"/><Relationship Id="rId77" Type="http://schemas.openxmlformats.org/officeDocument/2006/relationships/customXml" Target="../customXml/item77.xml"/><Relationship Id="rId282" Type="http://schemas.openxmlformats.org/officeDocument/2006/relationships/customXml" Target="../customXml/item282.xml"/><Relationship Id="rId503" Type="http://schemas.openxmlformats.org/officeDocument/2006/relationships/customXml" Target="../customXml/item503.xml"/><Relationship Id="rId587" Type="http://schemas.openxmlformats.org/officeDocument/2006/relationships/customXml" Target="../customXml/item587.xml"/><Relationship Id="rId710" Type="http://schemas.openxmlformats.org/officeDocument/2006/relationships/customXml" Target="../customXml/item710.xml"/><Relationship Id="rId808" Type="http://schemas.openxmlformats.org/officeDocument/2006/relationships/customXml" Target="../customXml/item808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447" Type="http://schemas.openxmlformats.org/officeDocument/2006/relationships/customXml" Target="../customXml/item447.xml"/><Relationship Id="rId794" Type="http://schemas.openxmlformats.org/officeDocument/2006/relationships/customXml" Target="../customXml/item794.xml"/><Relationship Id="rId1077" Type="http://schemas.openxmlformats.org/officeDocument/2006/relationships/slide" Target="slides/slide3.xml"/><Relationship Id="rId654" Type="http://schemas.openxmlformats.org/officeDocument/2006/relationships/customXml" Target="../customXml/item654.xml"/><Relationship Id="rId861" Type="http://schemas.openxmlformats.org/officeDocument/2006/relationships/customXml" Target="../customXml/item861.xml"/><Relationship Id="rId959" Type="http://schemas.openxmlformats.org/officeDocument/2006/relationships/customXml" Target="../customXml/item959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514" Type="http://schemas.openxmlformats.org/officeDocument/2006/relationships/customXml" Target="../customXml/item514.xml"/><Relationship Id="rId721" Type="http://schemas.openxmlformats.org/officeDocument/2006/relationships/customXml" Target="../customXml/item721.xml"/><Relationship Id="rId88" Type="http://schemas.openxmlformats.org/officeDocument/2006/relationships/customXml" Target="../customXml/item88.xml"/><Relationship Id="rId153" Type="http://schemas.openxmlformats.org/officeDocument/2006/relationships/customXml" Target="../customXml/item153.xml"/><Relationship Id="rId360" Type="http://schemas.openxmlformats.org/officeDocument/2006/relationships/customXml" Target="../customXml/item360.xml"/><Relationship Id="rId598" Type="http://schemas.openxmlformats.org/officeDocument/2006/relationships/customXml" Target="../customXml/item598.xml"/><Relationship Id="rId819" Type="http://schemas.openxmlformats.org/officeDocument/2006/relationships/customXml" Target="../customXml/item819.xml"/><Relationship Id="rId1004" Type="http://schemas.openxmlformats.org/officeDocument/2006/relationships/customXml" Target="../customXml/item1004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665" Type="http://schemas.openxmlformats.org/officeDocument/2006/relationships/customXml" Target="../customXml/item665.xml"/><Relationship Id="rId872" Type="http://schemas.openxmlformats.org/officeDocument/2006/relationships/customXml" Target="../customXml/item872.xml"/><Relationship Id="rId1088" Type="http://schemas.openxmlformats.org/officeDocument/2006/relationships/slide" Target="slides/slide14.xml"/><Relationship Id="rId15" Type="http://schemas.openxmlformats.org/officeDocument/2006/relationships/customXml" Target="../customXml/item15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732" Type="http://schemas.openxmlformats.org/officeDocument/2006/relationships/customXml" Target="../customXml/item732.xml"/><Relationship Id="rId99" Type="http://schemas.openxmlformats.org/officeDocument/2006/relationships/customXml" Target="../customXml/item99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1015" Type="http://schemas.openxmlformats.org/officeDocument/2006/relationships/customXml" Target="../customXml/item1015.xml"/><Relationship Id="rId469" Type="http://schemas.openxmlformats.org/officeDocument/2006/relationships/customXml" Target="../customXml/item469.xml"/><Relationship Id="rId676" Type="http://schemas.openxmlformats.org/officeDocument/2006/relationships/customXml" Target="../customXml/item676.xml"/><Relationship Id="rId883" Type="http://schemas.openxmlformats.org/officeDocument/2006/relationships/customXml" Target="../customXml/item883.xml"/><Relationship Id="rId1099" Type="http://schemas.openxmlformats.org/officeDocument/2006/relationships/slide" Target="slides/slide25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329" Type="http://schemas.openxmlformats.org/officeDocument/2006/relationships/customXml" Target="../customXml/item329.xml"/><Relationship Id="rId536" Type="http://schemas.openxmlformats.org/officeDocument/2006/relationships/customXml" Target="../customXml/item536.xml"/><Relationship Id="rId175" Type="http://schemas.openxmlformats.org/officeDocument/2006/relationships/customXml" Target="../customXml/item175.xml"/><Relationship Id="rId743" Type="http://schemas.openxmlformats.org/officeDocument/2006/relationships/customXml" Target="../customXml/item743.xml"/><Relationship Id="rId950" Type="http://schemas.openxmlformats.org/officeDocument/2006/relationships/customXml" Target="../customXml/item950.xml"/><Relationship Id="rId1026" Type="http://schemas.openxmlformats.org/officeDocument/2006/relationships/customXml" Target="../customXml/item1026.xml"/><Relationship Id="rId382" Type="http://schemas.openxmlformats.org/officeDocument/2006/relationships/customXml" Target="../customXml/item382.xml"/><Relationship Id="rId603" Type="http://schemas.openxmlformats.org/officeDocument/2006/relationships/customXml" Target="../customXml/item603.xml"/><Relationship Id="rId687" Type="http://schemas.openxmlformats.org/officeDocument/2006/relationships/customXml" Target="../customXml/item687.xml"/><Relationship Id="rId810" Type="http://schemas.openxmlformats.org/officeDocument/2006/relationships/customXml" Target="../customXml/item810.xml"/><Relationship Id="rId908" Type="http://schemas.openxmlformats.org/officeDocument/2006/relationships/customXml" Target="../customXml/item908.xml"/><Relationship Id="rId242" Type="http://schemas.openxmlformats.org/officeDocument/2006/relationships/customXml" Target="../customXml/item242.xml"/><Relationship Id="rId894" Type="http://schemas.openxmlformats.org/officeDocument/2006/relationships/customXml" Target="../customXml/item894.xml"/><Relationship Id="rId37" Type="http://schemas.openxmlformats.org/officeDocument/2006/relationships/customXml" Target="../customXml/item37.xml"/><Relationship Id="rId102" Type="http://schemas.openxmlformats.org/officeDocument/2006/relationships/customXml" Target="../customXml/item102.xml"/><Relationship Id="rId547" Type="http://schemas.openxmlformats.org/officeDocument/2006/relationships/customXml" Target="../customXml/item547.xml"/><Relationship Id="rId754" Type="http://schemas.openxmlformats.org/officeDocument/2006/relationships/customXml" Target="../customXml/item754.xml"/><Relationship Id="rId961" Type="http://schemas.openxmlformats.org/officeDocument/2006/relationships/customXml" Target="../customXml/item961.xml"/><Relationship Id="rId90" Type="http://schemas.openxmlformats.org/officeDocument/2006/relationships/customXml" Target="../customXml/item90.xml"/><Relationship Id="rId186" Type="http://schemas.openxmlformats.org/officeDocument/2006/relationships/customXml" Target="../customXml/item186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614" Type="http://schemas.openxmlformats.org/officeDocument/2006/relationships/customXml" Target="../customXml/item614.xml"/><Relationship Id="rId821" Type="http://schemas.openxmlformats.org/officeDocument/2006/relationships/customXml" Target="../customXml/item821.xml"/><Relationship Id="rId1037" Type="http://schemas.openxmlformats.org/officeDocument/2006/relationships/customXml" Target="../customXml/item1037.xml"/><Relationship Id="rId253" Type="http://schemas.openxmlformats.org/officeDocument/2006/relationships/customXml" Target="../customXml/item253.xml"/><Relationship Id="rId460" Type="http://schemas.openxmlformats.org/officeDocument/2006/relationships/customXml" Target="../customXml/item460.xml"/><Relationship Id="rId698" Type="http://schemas.openxmlformats.org/officeDocument/2006/relationships/customXml" Target="../customXml/item698.xml"/><Relationship Id="rId919" Type="http://schemas.openxmlformats.org/officeDocument/2006/relationships/customXml" Target="../customXml/item919.xml"/><Relationship Id="rId1090" Type="http://schemas.openxmlformats.org/officeDocument/2006/relationships/slide" Target="slides/slide16.xml"/><Relationship Id="rId1104" Type="http://schemas.openxmlformats.org/officeDocument/2006/relationships/slide" Target="slides/slide30.xml"/><Relationship Id="rId48" Type="http://schemas.openxmlformats.org/officeDocument/2006/relationships/customXml" Target="../customXml/item48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65" Type="http://schemas.openxmlformats.org/officeDocument/2006/relationships/customXml" Target="../customXml/item765.xml"/><Relationship Id="rId972" Type="http://schemas.openxmlformats.org/officeDocument/2006/relationships/customXml" Target="../customXml/item972.xml"/><Relationship Id="rId197" Type="http://schemas.openxmlformats.org/officeDocument/2006/relationships/customXml" Target="../customXml/item197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1048" Type="http://schemas.openxmlformats.org/officeDocument/2006/relationships/customXml" Target="../customXml/item1048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59" Type="http://schemas.openxmlformats.org/officeDocument/2006/relationships/customXml" Target="../customXml/item59.xml"/><Relationship Id="rId124" Type="http://schemas.openxmlformats.org/officeDocument/2006/relationships/customXml" Target="../customXml/item124.xml"/><Relationship Id="rId569" Type="http://schemas.openxmlformats.org/officeDocument/2006/relationships/customXml" Target="../customXml/item569.xml"/><Relationship Id="rId776" Type="http://schemas.openxmlformats.org/officeDocument/2006/relationships/customXml" Target="../customXml/item776.xml"/><Relationship Id="rId983" Type="http://schemas.openxmlformats.org/officeDocument/2006/relationships/customXml" Target="../customXml/item983.xml"/><Relationship Id="rId331" Type="http://schemas.openxmlformats.org/officeDocument/2006/relationships/customXml" Target="../customXml/item331.xml"/><Relationship Id="rId429" Type="http://schemas.openxmlformats.org/officeDocument/2006/relationships/customXml" Target="../customXml/item429.xml"/><Relationship Id="rId636" Type="http://schemas.openxmlformats.org/officeDocument/2006/relationships/customXml" Target="../customXml/item636.xml"/><Relationship Id="rId1059" Type="http://schemas.openxmlformats.org/officeDocument/2006/relationships/customXml" Target="../customXml/item1059.xml"/><Relationship Id="rId843" Type="http://schemas.openxmlformats.org/officeDocument/2006/relationships/customXml" Target="../customXml/item843.xml"/><Relationship Id="rId275" Type="http://schemas.openxmlformats.org/officeDocument/2006/relationships/customXml" Target="../customXml/item275.xml"/><Relationship Id="rId482" Type="http://schemas.openxmlformats.org/officeDocument/2006/relationships/customXml" Target="../customXml/item482.xml"/><Relationship Id="rId703" Type="http://schemas.openxmlformats.org/officeDocument/2006/relationships/customXml" Target="../customXml/item703.xml"/><Relationship Id="rId910" Type="http://schemas.openxmlformats.org/officeDocument/2006/relationships/customXml" Target="../customXml/item910.xml"/><Relationship Id="rId135" Type="http://schemas.openxmlformats.org/officeDocument/2006/relationships/customXml" Target="../customXml/item135.xml"/><Relationship Id="rId342" Type="http://schemas.openxmlformats.org/officeDocument/2006/relationships/customXml" Target="../customXml/item342.xml"/><Relationship Id="rId787" Type="http://schemas.openxmlformats.org/officeDocument/2006/relationships/customXml" Target="../customXml/item787.xml"/><Relationship Id="rId994" Type="http://schemas.openxmlformats.org/officeDocument/2006/relationships/customXml" Target="../customXml/item994.xml"/><Relationship Id="rId202" Type="http://schemas.openxmlformats.org/officeDocument/2006/relationships/customXml" Target="../customXml/item202.xml"/><Relationship Id="rId647" Type="http://schemas.openxmlformats.org/officeDocument/2006/relationships/customXml" Target="../customXml/item647.xml"/><Relationship Id="rId854" Type="http://schemas.openxmlformats.org/officeDocument/2006/relationships/customXml" Target="../customXml/item854.xml"/><Relationship Id="rId286" Type="http://schemas.openxmlformats.org/officeDocument/2006/relationships/customXml" Target="../customXml/item286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714" Type="http://schemas.openxmlformats.org/officeDocument/2006/relationships/customXml" Target="../customXml/item714.xml"/><Relationship Id="rId921" Type="http://schemas.openxmlformats.org/officeDocument/2006/relationships/customXml" Target="../customXml/item921.xml"/><Relationship Id="rId50" Type="http://schemas.openxmlformats.org/officeDocument/2006/relationships/customXml" Target="../customXml/item50.xml"/><Relationship Id="rId146" Type="http://schemas.openxmlformats.org/officeDocument/2006/relationships/customXml" Target="../customXml/item146.xml"/><Relationship Id="rId353" Type="http://schemas.openxmlformats.org/officeDocument/2006/relationships/customXml" Target="../customXml/item353.xml"/><Relationship Id="rId560" Type="http://schemas.openxmlformats.org/officeDocument/2006/relationships/customXml" Target="../customXml/item560.xml"/><Relationship Id="rId798" Type="http://schemas.openxmlformats.org/officeDocument/2006/relationships/customXml" Target="../customXml/item798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658" Type="http://schemas.openxmlformats.org/officeDocument/2006/relationships/customXml" Target="../customXml/item658.xml"/><Relationship Id="rId865" Type="http://schemas.openxmlformats.org/officeDocument/2006/relationships/customXml" Target="../customXml/item865.xml"/><Relationship Id="rId1050" Type="http://schemas.openxmlformats.org/officeDocument/2006/relationships/customXml" Target="../customXml/item1050.xml"/><Relationship Id="rId297" Type="http://schemas.openxmlformats.org/officeDocument/2006/relationships/customXml" Target="../customXml/item297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932" Type="http://schemas.openxmlformats.org/officeDocument/2006/relationships/customXml" Target="../customXml/item932.xml"/><Relationship Id="rId157" Type="http://schemas.openxmlformats.org/officeDocument/2006/relationships/customXml" Target="../customXml/item157.xml"/><Relationship Id="rId364" Type="http://schemas.openxmlformats.org/officeDocument/2006/relationships/customXml" Target="../customXml/item364.xml"/><Relationship Id="rId1008" Type="http://schemas.openxmlformats.org/officeDocument/2006/relationships/customXml" Target="../customXml/item1008.xml"/><Relationship Id="rId61" Type="http://schemas.openxmlformats.org/officeDocument/2006/relationships/customXml" Target="../customXml/item61.xml"/><Relationship Id="rId571" Type="http://schemas.openxmlformats.org/officeDocument/2006/relationships/customXml" Target="../customXml/item571.xml"/><Relationship Id="rId669" Type="http://schemas.openxmlformats.org/officeDocument/2006/relationships/customXml" Target="../customXml/item669.xml"/><Relationship Id="rId876" Type="http://schemas.openxmlformats.org/officeDocument/2006/relationships/customXml" Target="../customXml/item876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431" Type="http://schemas.openxmlformats.org/officeDocument/2006/relationships/customXml" Target="../customXml/item431.xml"/><Relationship Id="rId529" Type="http://schemas.openxmlformats.org/officeDocument/2006/relationships/customXml" Target="../customXml/item529.xml"/><Relationship Id="rId736" Type="http://schemas.openxmlformats.org/officeDocument/2006/relationships/customXml" Target="../customXml/item736.xml"/><Relationship Id="rId1061" Type="http://schemas.openxmlformats.org/officeDocument/2006/relationships/customXml" Target="../customXml/item1061.xml"/><Relationship Id="rId168" Type="http://schemas.openxmlformats.org/officeDocument/2006/relationships/customXml" Target="../customXml/item168.xml"/><Relationship Id="rId943" Type="http://schemas.openxmlformats.org/officeDocument/2006/relationships/customXml" Target="../customXml/item943.xml"/><Relationship Id="rId1019" Type="http://schemas.openxmlformats.org/officeDocument/2006/relationships/customXml" Target="../customXml/item1019.xml"/><Relationship Id="rId72" Type="http://schemas.openxmlformats.org/officeDocument/2006/relationships/customXml" Target="../customXml/item72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803" Type="http://schemas.openxmlformats.org/officeDocument/2006/relationships/customXml" Target="../customXml/item803.xml"/><Relationship Id="rId3" Type="http://schemas.openxmlformats.org/officeDocument/2006/relationships/customXml" Target="../customXml/item3.xml"/><Relationship Id="rId235" Type="http://schemas.openxmlformats.org/officeDocument/2006/relationships/customXml" Target="../customXml/item235.xml"/><Relationship Id="rId442" Type="http://schemas.openxmlformats.org/officeDocument/2006/relationships/customXml" Target="../customXml/item442.xml"/><Relationship Id="rId887" Type="http://schemas.openxmlformats.org/officeDocument/2006/relationships/customXml" Target="../customXml/item887.xml"/><Relationship Id="rId1072" Type="http://schemas.openxmlformats.org/officeDocument/2006/relationships/customXml" Target="../customXml/item1072.xml"/><Relationship Id="rId302" Type="http://schemas.openxmlformats.org/officeDocument/2006/relationships/customXml" Target="../customXml/item302.xml"/><Relationship Id="rId747" Type="http://schemas.openxmlformats.org/officeDocument/2006/relationships/customXml" Target="../customXml/item747.xml"/><Relationship Id="rId954" Type="http://schemas.openxmlformats.org/officeDocument/2006/relationships/customXml" Target="../customXml/item954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93" Type="http://schemas.openxmlformats.org/officeDocument/2006/relationships/customXml" Target="../customXml/item593.xml"/><Relationship Id="rId607" Type="http://schemas.openxmlformats.org/officeDocument/2006/relationships/customXml" Target="../customXml/item607.xml"/><Relationship Id="rId814" Type="http://schemas.openxmlformats.org/officeDocument/2006/relationships/customXml" Target="../customXml/item814.xml"/><Relationship Id="rId246" Type="http://schemas.openxmlformats.org/officeDocument/2006/relationships/customXml" Target="../customXml/item246.xml"/><Relationship Id="rId453" Type="http://schemas.openxmlformats.org/officeDocument/2006/relationships/customXml" Target="../customXml/item453.xml"/><Relationship Id="rId660" Type="http://schemas.openxmlformats.org/officeDocument/2006/relationships/customXml" Target="../customXml/item660.xml"/><Relationship Id="rId898" Type="http://schemas.openxmlformats.org/officeDocument/2006/relationships/customXml" Target="../customXml/item898.xml"/><Relationship Id="rId1083" Type="http://schemas.openxmlformats.org/officeDocument/2006/relationships/slide" Target="slides/slide9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758" Type="http://schemas.openxmlformats.org/officeDocument/2006/relationships/customXml" Target="../customXml/item758.xml"/><Relationship Id="rId965" Type="http://schemas.openxmlformats.org/officeDocument/2006/relationships/customXml" Target="../customXml/item965.xml"/><Relationship Id="rId10" Type="http://schemas.openxmlformats.org/officeDocument/2006/relationships/customXml" Target="../customXml/item10.xml"/><Relationship Id="rId94" Type="http://schemas.openxmlformats.org/officeDocument/2006/relationships/customXml" Target="../customXml/item94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257" Type="http://schemas.openxmlformats.org/officeDocument/2006/relationships/customXml" Target="../customXml/item257.xml"/><Relationship Id="rId464" Type="http://schemas.openxmlformats.org/officeDocument/2006/relationships/customXml" Target="../customXml/item464.xml"/><Relationship Id="rId1010" Type="http://schemas.openxmlformats.org/officeDocument/2006/relationships/customXml" Target="../customXml/item1010.xml"/><Relationship Id="rId1094" Type="http://schemas.openxmlformats.org/officeDocument/2006/relationships/slide" Target="slides/slide20.xml"/><Relationship Id="rId1108" Type="http://schemas.openxmlformats.org/officeDocument/2006/relationships/slide" Target="slides/slide34.xml"/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769" Type="http://schemas.openxmlformats.org/officeDocument/2006/relationships/customXml" Target="../customXml/item769.xml"/><Relationship Id="rId976" Type="http://schemas.openxmlformats.org/officeDocument/2006/relationships/customXml" Target="../customXml/item976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629" Type="http://schemas.openxmlformats.org/officeDocument/2006/relationships/customXml" Target="../customXml/item629.xml"/><Relationship Id="rId836" Type="http://schemas.openxmlformats.org/officeDocument/2006/relationships/customXml" Target="../customXml/item836.xml"/><Relationship Id="rId1021" Type="http://schemas.openxmlformats.org/officeDocument/2006/relationships/customXml" Target="../customXml/item1021.xml"/><Relationship Id="rId903" Type="http://schemas.openxmlformats.org/officeDocument/2006/relationships/customXml" Target="../customXml/item903.xml"/><Relationship Id="rId32" Type="http://schemas.openxmlformats.org/officeDocument/2006/relationships/customXml" Target="../customXml/item32.xml"/><Relationship Id="rId181" Type="http://schemas.openxmlformats.org/officeDocument/2006/relationships/customXml" Target="../customXml/item181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998" Type="http://schemas.openxmlformats.org/officeDocument/2006/relationships/customXml" Target="../customXml/item998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858" Type="http://schemas.openxmlformats.org/officeDocument/2006/relationships/customXml" Target="../customXml/item858.xml"/><Relationship Id="rId1043" Type="http://schemas.openxmlformats.org/officeDocument/2006/relationships/customXml" Target="../customXml/item1043.xml"/><Relationship Id="rId620" Type="http://schemas.openxmlformats.org/officeDocument/2006/relationships/customXml" Target="../customXml/item620.xml"/><Relationship Id="rId718" Type="http://schemas.openxmlformats.org/officeDocument/2006/relationships/customXml" Target="../customXml/item718.xml"/><Relationship Id="rId925" Type="http://schemas.openxmlformats.org/officeDocument/2006/relationships/customXml" Target="../customXml/item925.xml"/><Relationship Id="rId1110" Type="http://schemas.openxmlformats.org/officeDocument/2006/relationships/notesMaster" Target="notesMasters/notesMaster1.xml"/><Relationship Id="rId54" Type="http://schemas.openxmlformats.org/officeDocument/2006/relationships/customXml" Target="../customXml/item54.xml"/><Relationship Id="rId270" Type="http://schemas.openxmlformats.org/officeDocument/2006/relationships/customXml" Target="../customXml/item270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1065" Type="http://schemas.openxmlformats.org/officeDocument/2006/relationships/customXml" Target="../customXml/item1065.xml"/><Relationship Id="rId502" Type="http://schemas.openxmlformats.org/officeDocument/2006/relationships/customXml" Target="../customXml/item502.xml"/><Relationship Id="rId947" Type="http://schemas.openxmlformats.org/officeDocument/2006/relationships/customXml" Target="../customXml/item947.xml"/><Relationship Id="rId76" Type="http://schemas.openxmlformats.org/officeDocument/2006/relationships/customXml" Target="../customXml/item76.xml"/><Relationship Id="rId807" Type="http://schemas.openxmlformats.org/officeDocument/2006/relationships/customXml" Target="../customXml/item807.xml"/><Relationship Id="rId292" Type="http://schemas.openxmlformats.org/officeDocument/2006/relationships/customXml" Target="../customXml/item292.xml"/><Relationship Id="rId597" Type="http://schemas.openxmlformats.org/officeDocument/2006/relationships/customXml" Target="../customXml/item597.xml"/><Relationship Id="rId152" Type="http://schemas.openxmlformats.org/officeDocument/2006/relationships/customXml" Target="../customXml/item152.xml"/><Relationship Id="rId457" Type="http://schemas.openxmlformats.org/officeDocument/2006/relationships/customXml" Target="../customXml/item457.xml"/><Relationship Id="rId1087" Type="http://schemas.openxmlformats.org/officeDocument/2006/relationships/slide" Target="slides/slide13.xml"/><Relationship Id="rId664" Type="http://schemas.openxmlformats.org/officeDocument/2006/relationships/customXml" Target="../customXml/item664.xml"/><Relationship Id="rId871" Type="http://schemas.openxmlformats.org/officeDocument/2006/relationships/customXml" Target="../customXml/item871.xml"/><Relationship Id="rId969" Type="http://schemas.openxmlformats.org/officeDocument/2006/relationships/customXml" Target="../customXml/item96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Diseños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Hoja1!$A$2:$A$4</c:f>
              <c:strCache>
                <c:ptCount val="3"/>
                <c:pt idx="0">
                  <c:v>Mínimo</c:v>
                </c:pt>
                <c:pt idx="1">
                  <c:v>Promedio</c:v>
                </c:pt>
                <c:pt idx="2">
                  <c:v>Máximo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8</c:v>
                </c:pt>
                <c:pt idx="1">
                  <c:v>11</c:v>
                </c:pt>
                <c:pt idx="2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DA-4632-B754-780F97F1444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Rediseños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Hoja1!$A$2:$A$4</c:f>
              <c:strCache>
                <c:ptCount val="3"/>
                <c:pt idx="0">
                  <c:v>Mínimo</c:v>
                </c:pt>
                <c:pt idx="1">
                  <c:v>Promedio</c:v>
                </c:pt>
                <c:pt idx="2">
                  <c:v>Máximo</c:v>
                </c:pt>
              </c:strCache>
            </c:strRef>
          </c:cat>
          <c:val>
            <c:numRef>
              <c:f>Hoja1!$C$2:$C$4</c:f>
              <c:numCache>
                <c:formatCode>General</c:formatCode>
                <c:ptCount val="3"/>
                <c:pt idx="0">
                  <c:v>6</c:v>
                </c:pt>
                <c:pt idx="1">
                  <c:v>8</c:v>
                </c:pt>
                <c:pt idx="2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DA-4632-B754-780F97F1444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Actualizacones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Hoja1!$A$2:$A$4</c:f>
              <c:strCache>
                <c:ptCount val="3"/>
                <c:pt idx="0">
                  <c:v>Mínimo</c:v>
                </c:pt>
                <c:pt idx="1">
                  <c:v>Promedio</c:v>
                </c:pt>
                <c:pt idx="2">
                  <c:v>Máximo</c:v>
                </c:pt>
              </c:strCache>
            </c:strRef>
          </c:cat>
          <c:val>
            <c:numRef>
              <c:f>Hoja1!$D$2:$D$4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DA-4632-B754-780F97F14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817792"/>
        <c:axId val="2076075488"/>
      </c:lineChart>
      <c:catAx>
        <c:axId val="4158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76075488"/>
        <c:crosses val="autoZero"/>
        <c:auto val="1"/>
        <c:lblAlgn val="ctr"/>
        <c:lblOffset val="100"/>
        <c:noMultiLvlLbl val="0"/>
      </c:catAx>
      <c:valAx>
        <c:axId val="20760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1581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Administración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Fundamentación</c:v>
                </c:pt>
                <c:pt idx="1">
                  <c:v>Visión</c:v>
                </c:pt>
                <c:pt idx="2">
                  <c:v>Misión</c:v>
                </c:pt>
                <c:pt idx="3">
                  <c:v>Ideario</c:v>
                </c:pt>
                <c:pt idx="4">
                  <c:v>Objetivos</c:v>
                </c:pt>
                <c:pt idx="5">
                  <c:v>Estructura curricular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DA-4632-B754-780F97F1444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Contaduría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Fundamentación</c:v>
                </c:pt>
                <c:pt idx="1">
                  <c:v>Visión</c:v>
                </c:pt>
                <c:pt idx="2">
                  <c:v>Misión</c:v>
                </c:pt>
                <c:pt idx="3">
                  <c:v>Ideario</c:v>
                </c:pt>
                <c:pt idx="4">
                  <c:v>Objetivos</c:v>
                </c:pt>
                <c:pt idx="5">
                  <c:v>Estructura curricular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2</c:v>
                </c:pt>
                <c:pt idx="1">
                  <c:v>0.5</c:v>
                </c:pt>
                <c:pt idx="2">
                  <c:v>0.5</c:v>
                </c:pt>
                <c:pt idx="3">
                  <c:v>0.1</c:v>
                </c:pt>
                <c:pt idx="4">
                  <c:v>0.8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DA-4632-B754-780F97F1444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Ing. De Software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Fundamentación</c:v>
                </c:pt>
                <c:pt idx="1">
                  <c:v>Visión</c:v>
                </c:pt>
                <c:pt idx="2">
                  <c:v>Misión</c:v>
                </c:pt>
                <c:pt idx="3">
                  <c:v>Ideario</c:v>
                </c:pt>
                <c:pt idx="4">
                  <c:v>Objetivos</c:v>
                </c:pt>
                <c:pt idx="5">
                  <c:v>Estructura curricular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0.8</c:v>
                </c:pt>
                <c:pt idx="1">
                  <c:v>0.1</c:v>
                </c:pt>
                <c:pt idx="2">
                  <c:v>0.1</c:v>
                </c:pt>
                <c:pt idx="3">
                  <c:v>0.8</c:v>
                </c:pt>
                <c:pt idx="4">
                  <c:v>1</c:v>
                </c:pt>
                <c:pt idx="5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DA-4632-B754-780F97F14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817792"/>
        <c:axId val="2076075488"/>
      </c:lineChart>
      <c:catAx>
        <c:axId val="4158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76075488"/>
        <c:crosses val="autoZero"/>
        <c:auto val="1"/>
        <c:lblAlgn val="ctr"/>
        <c:lblOffset val="100"/>
        <c:noMultiLvlLbl val="0"/>
      </c:catAx>
      <c:valAx>
        <c:axId val="207607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1581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4FE87-F167-4367-A4F7-B7E839CCD993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4CA1D-282D-44F9-8FB5-5E5DE34D9B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203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Asesoría para diseño, rediseño o actualización. </a:t>
            </a:r>
            <a:r>
              <a:rPr lang="es-MX" dirty="0" err="1"/>
              <a:t>Area</a:t>
            </a:r>
            <a:r>
              <a:rPr lang="es-MX" dirty="0"/>
              <a:t> solicita apoyo a </a:t>
            </a:r>
            <a:r>
              <a:rPr lang="es-MX" dirty="0" err="1"/>
              <a:t>dgdaie</a:t>
            </a:r>
            <a:r>
              <a:rPr lang="es-MX" dirty="0"/>
              <a:t>, envían acta de junta académica. Involucrados son el equipo que va a trabajar, viene en acta de junta. Aval en </a:t>
            </a:r>
            <a:r>
              <a:rPr lang="es-MX" dirty="0" err="1"/>
              <a:t>dgdaie</a:t>
            </a:r>
            <a:r>
              <a:rPr lang="es-MX" dirty="0"/>
              <a:t> hasta terminar todo.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CA1D-282D-44F9-8FB5-5E5DE34D9B3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63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Asesoría para diseño, rediseño o actualización. </a:t>
            </a:r>
            <a:r>
              <a:rPr lang="es-MX" dirty="0" err="1"/>
              <a:t>Area</a:t>
            </a:r>
            <a:r>
              <a:rPr lang="es-MX" dirty="0"/>
              <a:t> solicita apoyo a </a:t>
            </a:r>
            <a:r>
              <a:rPr lang="es-MX" dirty="0" err="1"/>
              <a:t>dgdaie</a:t>
            </a:r>
            <a:r>
              <a:rPr lang="es-MX" dirty="0"/>
              <a:t>, envían acta de junta académica. Involucrados son el equipo que va a trabajar, viene en acta de junta. Aval en </a:t>
            </a:r>
            <a:r>
              <a:rPr lang="es-MX" dirty="0" err="1"/>
              <a:t>dgdaie</a:t>
            </a:r>
            <a:r>
              <a:rPr lang="es-MX" dirty="0"/>
              <a:t> hasta terminar todo.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CA1D-282D-44F9-8FB5-5E5DE34D9B3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691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Asesor técnico da de ala a involucrados. Desarrollo curricular da de alta a asesor.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4CA1D-282D-44F9-8FB5-5E5DE34D9B3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372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BEB0E-C564-4B33-A2CD-EF4323800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676CF9-3A65-4E17-84EE-876233902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783101-EC2B-4E13-869E-B04327E8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97EDBB-8D13-4C4F-9BD5-616A6187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DC7B6C-E7F2-4410-9337-3F0A8E00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006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96B0C-99A8-4BFD-B97B-C0D49423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CCF1FF-741C-4B55-9441-AF9EE75F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237631-6C12-41EB-894F-760FB179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42CAA8-5E84-4929-A891-BD0CC8D4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B38FE8-95A4-4123-A3AB-932EBFD0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443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10ABB5-6CAC-4EA1-AA11-DBFD55534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BBEF61-C8C4-4E04-A206-83FAD7B4E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8AFBC3-0E7E-418C-A0A8-973EF9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B38E45-3772-4714-8B61-D9E922C9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2C973-7965-42A0-8543-EE717AB5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149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5EDF9-7B73-4068-BC3F-D6AF5164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0A6AE-9124-4477-A2AE-7BF84B216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F30B7D-04EC-4F8D-98F4-E02FC3D5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C50444-F359-4E42-99AB-91F9BA57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0A36A-A309-4F84-89F4-7B34ABA4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253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EA04F-96A6-4DBE-9A3F-17B1A35D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A4655C-7C00-4435-AA62-D4A7ECD0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765544-48B3-4837-B11F-C8FB19AC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3C0718-B441-4206-AE7A-52CAA145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EE4677-749B-4D1E-A6FB-AFFD4320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955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9178D-7E75-4D9C-BC76-7352D6B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B2B58A-F112-478D-9304-744A959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828F6F-2D9D-4CDC-8B5D-5B24CA983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3E7AD5-2C89-4B25-98F7-EBFA3040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E42F9A-3D3F-4E19-8103-82A9B224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F1CDDE-FE42-4907-99A5-D9BA4CA6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396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5088F-8CC3-45AF-830E-470F5939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1BB2B-B0B3-49DD-9B58-2F1BC457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190EA4-811B-4651-A7F3-5F6B1B6AA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0B4004-D303-441E-B1EA-E1CE10E8B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3A2352-D36C-4D04-A0C2-C62AECF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912598-5D60-4104-96B6-5BF346BE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5CABBF-31EE-4B91-B39E-C25046D7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79DF84-4B76-4556-97A1-27063178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321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29916-C85E-42B3-BE9A-F59B148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1F589D-F603-4CF1-9591-A8CECDF7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12F1D3-2F45-43E1-B5B7-4711552A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FC90BB-D76F-4242-9C7D-8FEA0B7B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979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3CE277-199A-4FF1-9E2A-DB5A48A9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49643D-9128-4154-80D4-70796DDC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9FF8B8-0012-4CB6-85C6-4B618687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47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6F7DF-08DC-42CC-9FF9-22412DA1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E3B37-152B-4E7C-A0A4-4F51FCE73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D173E9-88AD-45AB-BDB9-E37C655CC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685140-94A0-4B58-9D7C-72F6F60D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AECC86-9B3F-45B8-A5E8-8BAE495B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7084B8-FE0E-48EF-9743-48378FB3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089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EA02-7A0A-4B4B-BE8F-04D3026A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1A44BE-4CDA-4546-A697-AF7FE0E4A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37CC63-16B4-42FD-979C-0E34288F5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C2D05E-DA61-47A6-85FC-F4496FA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C30EBD-6581-4AF9-8584-048BBE60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D970A0-CB96-408D-A0D9-A3F08631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055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1F8D1E-64C7-4F7E-83FF-3647CA9C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91C64-A81B-4B07-9752-0EBA817B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2AF830-9324-47FD-8DDC-DD4A51056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B88E4-6665-4ECB-AF83-8D795AB1247E}" type="datetimeFigureOut">
              <a:rPr lang="es-MX" smtClean="0"/>
              <a:t>27/08/2019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C7A323-CE2D-415C-AD77-C25A88349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410F4-EA4C-4F81-9C91-C8D2B830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C663-5493-4D2F-AC93-987B287276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662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34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301.xml"/><Relationship Id="rId7" Type="http://schemas.openxmlformats.org/officeDocument/2006/relationships/customXml" Target="../../customXml/item410.xml"/><Relationship Id="rId12" Type="http://schemas.openxmlformats.org/officeDocument/2006/relationships/image" Target="../media/image2.png"/><Relationship Id="rId17" Type="http://schemas.openxmlformats.org/officeDocument/2006/relationships/slide" Target="slide4.xml"/><Relationship Id="rId2" Type="http://schemas.openxmlformats.org/officeDocument/2006/relationships/customXml" Target="../../customXml/item381.xml"/><Relationship Id="rId16" Type="http://schemas.openxmlformats.org/officeDocument/2006/relationships/image" Target="../media/image6.png"/><Relationship Id="rId1" Type="http://schemas.openxmlformats.org/officeDocument/2006/relationships/customXml" Target="../../customXml/item527.xml"/><Relationship Id="rId6" Type="http://schemas.openxmlformats.org/officeDocument/2006/relationships/customXml" Target="../../customXml/item631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95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4" Type="http://schemas.openxmlformats.org/officeDocument/2006/relationships/customXml" Target="../../customXml/item236.xml"/><Relationship Id="rId9" Type="http://schemas.openxmlformats.org/officeDocument/2006/relationships/customXml" Target="../../customXml/item1013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203.xml"/><Relationship Id="rId18" Type="http://schemas.openxmlformats.org/officeDocument/2006/relationships/customXml" Target="../../customXml/item108.xml"/><Relationship Id="rId26" Type="http://schemas.openxmlformats.org/officeDocument/2006/relationships/image" Target="../media/image4.png"/><Relationship Id="rId39" Type="http://schemas.openxmlformats.org/officeDocument/2006/relationships/slide" Target="slide12.xml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37.svg"/><Relationship Id="rId42" Type="http://schemas.openxmlformats.org/officeDocument/2006/relationships/slide" Target="slide13.xml"/><Relationship Id="rId7" Type="http://schemas.openxmlformats.org/officeDocument/2006/relationships/customXml" Target="../../customXml/item198.xml"/><Relationship Id="rId2" Type="http://schemas.openxmlformats.org/officeDocument/2006/relationships/customXml" Target="../../customXml/item992.xml"/><Relationship Id="rId16" Type="http://schemas.openxmlformats.org/officeDocument/2006/relationships/customXml" Target="../../customXml/item212.xml"/><Relationship Id="rId20" Type="http://schemas.openxmlformats.org/officeDocument/2006/relationships/customXml" Target="../../customXml/item243.xml"/><Relationship Id="rId29" Type="http://schemas.openxmlformats.org/officeDocument/2006/relationships/image" Target="../media/image7.png"/><Relationship Id="rId41" Type="http://schemas.openxmlformats.org/officeDocument/2006/relationships/image" Target="../media/image41.svg"/><Relationship Id="rId1" Type="http://schemas.openxmlformats.org/officeDocument/2006/relationships/customXml" Target="../../customXml/item735.xml"/><Relationship Id="rId6" Type="http://schemas.openxmlformats.org/officeDocument/2006/relationships/customXml" Target="../../customXml/item113.xml"/><Relationship Id="rId11" Type="http://schemas.openxmlformats.org/officeDocument/2006/relationships/customXml" Target="../../customXml/item246.xml"/><Relationship Id="rId24" Type="http://schemas.openxmlformats.org/officeDocument/2006/relationships/image" Target="../media/image2.png"/><Relationship Id="rId32" Type="http://schemas.openxmlformats.org/officeDocument/2006/relationships/image" Target="../media/image29.svg"/><Relationship Id="rId37" Type="http://schemas.openxmlformats.org/officeDocument/2006/relationships/image" Target="../media/image38.png"/><Relationship Id="rId40" Type="http://schemas.openxmlformats.org/officeDocument/2006/relationships/image" Target="../media/image40.png"/><Relationship Id="rId5" Type="http://schemas.openxmlformats.org/officeDocument/2006/relationships/customXml" Target="../../customXml/item559.xml"/><Relationship Id="rId15" Type="http://schemas.openxmlformats.org/officeDocument/2006/relationships/customXml" Target="../../customXml/item642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36" Type="http://schemas.openxmlformats.org/officeDocument/2006/relationships/image" Target="../media/image23.svg"/><Relationship Id="rId10" Type="http://schemas.openxmlformats.org/officeDocument/2006/relationships/customXml" Target="../../customXml/item155.xml"/><Relationship Id="rId19" Type="http://schemas.openxmlformats.org/officeDocument/2006/relationships/customXml" Target="../../customXml/item490.xml"/><Relationship Id="rId31" Type="http://schemas.openxmlformats.org/officeDocument/2006/relationships/image" Target="../media/image28.png"/><Relationship Id="rId44" Type="http://schemas.openxmlformats.org/officeDocument/2006/relationships/image" Target="../media/image27.svg"/><Relationship Id="rId4" Type="http://schemas.openxmlformats.org/officeDocument/2006/relationships/customXml" Target="../../customXml/item217.xml"/><Relationship Id="rId9" Type="http://schemas.openxmlformats.org/officeDocument/2006/relationships/customXml" Target="../../customXml/item15.xml"/><Relationship Id="rId14" Type="http://schemas.openxmlformats.org/officeDocument/2006/relationships/customXml" Target="../../customXml/item322.xml"/><Relationship Id="rId22" Type="http://schemas.openxmlformats.org/officeDocument/2006/relationships/notesSlide" Target="../notesSlides/notesSlide3.xml"/><Relationship Id="rId27" Type="http://schemas.openxmlformats.org/officeDocument/2006/relationships/image" Target="../media/image5.png"/><Relationship Id="rId30" Type="http://schemas.openxmlformats.org/officeDocument/2006/relationships/slide" Target="slide11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8" Type="http://schemas.openxmlformats.org/officeDocument/2006/relationships/customXml" Target="../../customXml/item903.xml"/><Relationship Id="rId3" Type="http://schemas.openxmlformats.org/officeDocument/2006/relationships/customXml" Target="../../customXml/item691.xml"/><Relationship Id="rId12" Type="http://schemas.openxmlformats.org/officeDocument/2006/relationships/customXml" Target="../../customXml/item931.xml"/><Relationship Id="rId17" Type="http://schemas.openxmlformats.org/officeDocument/2006/relationships/customXml" Target="../../customXml/item1015.xml"/><Relationship Id="rId25" Type="http://schemas.openxmlformats.org/officeDocument/2006/relationships/image" Target="../media/image3.png"/><Relationship Id="rId33" Type="http://schemas.openxmlformats.org/officeDocument/2006/relationships/image" Target="../media/image36.png"/><Relationship Id="rId38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544.xml"/><Relationship Id="rId18" Type="http://schemas.openxmlformats.org/officeDocument/2006/relationships/customXml" Target="../../customXml/item698.xml"/><Relationship Id="rId26" Type="http://schemas.openxmlformats.org/officeDocument/2006/relationships/customXml" Target="../../customXml/item951.xml"/><Relationship Id="rId39" Type="http://schemas.openxmlformats.org/officeDocument/2006/relationships/image" Target="../media/image36.png"/><Relationship Id="rId21" Type="http://schemas.openxmlformats.org/officeDocument/2006/relationships/customXml" Target="../../customXml/item795.xml"/><Relationship Id="rId34" Type="http://schemas.openxmlformats.org/officeDocument/2006/relationships/image" Target="../media/image5.png"/><Relationship Id="rId42" Type="http://schemas.openxmlformats.org/officeDocument/2006/relationships/image" Target="../media/image23.svg"/><Relationship Id="rId47" Type="http://schemas.openxmlformats.org/officeDocument/2006/relationships/image" Target="../media/image20.png"/><Relationship Id="rId50" Type="http://schemas.openxmlformats.org/officeDocument/2006/relationships/image" Target="../media/image33.svg"/><Relationship Id="rId7" Type="http://schemas.openxmlformats.org/officeDocument/2006/relationships/customXml" Target="../../customXml/item164.xml"/><Relationship Id="rId2" Type="http://schemas.openxmlformats.org/officeDocument/2006/relationships/customXml" Target="../../customXml/item39.xml"/><Relationship Id="rId16" Type="http://schemas.openxmlformats.org/officeDocument/2006/relationships/customXml" Target="../../customXml/item317.xml"/><Relationship Id="rId29" Type="http://schemas.openxmlformats.org/officeDocument/2006/relationships/slideLayout" Target="../slideLayouts/slideLayout1.xml"/><Relationship Id="rId11" Type="http://schemas.openxmlformats.org/officeDocument/2006/relationships/customXml" Target="../../customXml/item723.xml"/><Relationship Id="rId24" Type="http://schemas.openxmlformats.org/officeDocument/2006/relationships/customXml" Target="../../customXml/item727.xml"/><Relationship Id="rId32" Type="http://schemas.openxmlformats.org/officeDocument/2006/relationships/image" Target="../media/image3.png"/><Relationship Id="rId37" Type="http://schemas.openxmlformats.org/officeDocument/2006/relationships/image" Target="../media/image28.png"/><Relationship Id="rId40" Type="http://schemas.openxmlformats.org/officeDocument/2006/relationships/image" Target="../media/image37.svg"/><Relationship Id="rId45" Type="http://schemas.openxmlformats.org/officeDocument/2006/relationships/image" Target="../media/image40.png"/><Relationship Id="rId53" Type="http://schemas.openxmlformats.org/officeDocument/2006/relationships/slide" Target="slide10.xml"/><Relationship Id="rId5" Type="http://schemas.openxmlformats.org/officeDocument/2006/relationships/customXml" Target="../../customXml/item282.xml"/><Relationship Id="rId10" Type="http://schemas.openxmlformats.org/officeDocument/2006/relationships/customXml" Target="../../customXml/item505.xml"/><Relationship Id="rId19" Type="http://schemas.openxmlformats.org/officeDocument/2006/relationships/customXml" Target="../../customXml/item954.xml"/><Relationship Id="rId31" Type="http://schemas.openxmlformats.org/officeDocument/2006/relationships/image" Target="../media/image2.png"/><Relationship Id="rId44" Type="http://schemas.openxmlformats.org/officeDocument/2006/relationships/image" Target="../media/image39.svg"/><Relationship Id="rId52" Type="http://schemas.openxmlformats.org/officeDocument/2006/relationships/image" Target="../media/image35.svg"/><Relationship Id="rId4" Type="http://schemas.openxmlformats.org/officeDocument/2006/relationships/customXml" Target="../../customXml/item839.xml"/><Relationship Id="rId9" Type="http://schemas.openxmlformats.org/officeDocument/2006/relationships/customXml" Target="../../customXml/item786.xml"/><Relationship Id="rId14" Type="http://schemas.openxmlformats.org/officeDocument/2006/relationships/customXml" Target="../../customXml/item287.xml"/><Relationship Id="rId22" Type="http://schemas.openxmlformats.org/officeDocument/2006/relationships/customXml" Target="../../customXml/item945.xml"/><Relationship Id="rId27" Type="http://schemas.openxmlformats.org/officeDocument/2006/relationships/customXml" Target="../../customXml/item493.xml"/><Relationship Id="rId30" Type="http://schemas.openxmlformats.org/officeDocument/2006/relationships/image" Target="../media/image1.png"/><Relationship Id="rId35" Type="http://schemas.openxmlformats.org/officeDocument/2006/relationships/image" Target="../media/image6.png"/><Relationship Id="rId43" Type="http://schemas.openxmlformats.org/officeDocument/2006/relationships/image" Target="../media/image38.png"/><Relationship Id="rId48" Type="http://schemas.openxmlformats.org/officeDocument/2006/relationships/image" Target="../media/image21.svg"/><Relationship Id="rId8" Type="http://schemas.openxmlformats.org/officeDocument/2006/relationships/customXml" Target="../../customXml/item136.xml"/><Relationship Id="rId51" Type="http://schemas.openxmlformats.org/officeDocument/2006/relationships/image" Target="../media/image34.png"/><Relationship Id="rId3" Type="http://schemas.openxmlformats.org/officeDocument/2006/relationships/customXml" Target="../../customXml/item111.xml"/><Relationship Id="rId12" Type="http://schemas.openxmlformats.org/officeDocument/2006/relationships/customXml" Target="../../customXml/item587.xml"/><Relationship Id="rId17" Type="http://schemas.openxmlformats.org/officeDocument/2006/relationships/customXml" Target="../../customXml/item556.xml"/><Relationship Id="rId25" Type="http://schemas.openxmlformats.org/officeDocument/2006/relationships/customXml" Target="../../customXml/item158.xml"/><Relationship Id="rId33" Type="http://schemas.openxmlformats.org/officeDocument/2006/relationships/image" Target="../media/image4.png"/><Relationship Id="rId38" Type="http://schemas.openxmlformats.org/officeDocument/2006/relationships/image" Target="../media/image29.svg"/><Relationship Id="rId46" Type="http://schemas.openxmlformats.org/officeDocument/2006/relationships/image" Target="../media/image41.svg"/><Relationship Id="rId20" Type="http://schemas.openxmlformats.org/officeDocument/2006/relationships/customXml" Target="../../customXml/item717.xml"/><Relationship Id="rId41" Type="http://schemas.openxmlformats.org/officeDocument/2006/relationships/image" Target="../media/image22.png"/><Relationship Id="rId1" Type="http://schemas.openxmlformats.org/officeDocument/2006/relationships/customXml" Target="../../customXml/item763.xml"/><Relationship Id="rId6" Type="http://schemas.openxmlformats.org/officeDocument/2006/relationships/customXml" Target="../../customXml/item1063.xml"/><Relationship Id="rId15" Type="http://schemas.openxmlformats.org/officeDocument/2006/relationships/customXml" Target="../../customXml/item977.xml"/><Relationship Id="rId23" Type="http://schemas.openxmlformats.org/officeDocument/2006/relationships/customXml" Target="../../customXml/item311.xml"/><Relationship Id="rId28" Type="http://schemas.openxmlformats.org/officeDocument/2006/relationships/customXml" Target="../../customXml/item914.xml"/><Relationship Id="rId36" Type="http://schemas.openxmlformats.org/officeDocument/2006/relationships/image" Target="../media/image7.png"/><Relationship Id="rId4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16.xml"/><Relationship Id="rId18" Type="http://schemas.openxmlformats.org/officeDocument/2006/relationships/customXml" Target="../../customXml/item670.xml"/><Relationship Id="rId26" Type="http://schemas.openxmlformats.org/officeDocument/2006/relationships/customXml" Target="../../customXml/item396.xml"/><Relationship Id="rId39" Type="http://schemas.openxmlformats.org/officeDocument/2006/relationships/image" Target="../media/image5.png"/><Relationship Id="rId21" Type="http://schemas.openxmlformats.org/officeDocument/2006/relationships/customXml" Target="../../customXml/item752.xml"/><Relationship Id="rId34" Type="http://schemas.openxmlformats.org/officeDocument/2006/relationships/slideLayout" Target="../slideLayouts/slideLayout1.xml"/><Relationship Id="rId42" Type="http://schemas.openxmlformats.org/officeDocument/2006/relationships/slide" Target="slide11.xml"/><Relationship Id="rId47" Type="http://schemas.openxmlformats.org/officeDocument/2006/relationships/image" Target="../media/image22.png"/><Relationship Id="rId50" Type="http://schemas.openxmlformats.org/officeDocument/2006/relationships/image" Target="../media/image39.svg"/><Relationship Id="rId55" Type="http://schemas.openxmlformats.org/officeDocument/2006/relationships/image" Target="../media/image13.svg"/><Relationship Id="rId7" Type="http://schemas.openxmlformats.org/officeDocument/2006/relationships/customXml" Target="../../customXml/item391.xml"/><Relationship Id="rId2" Type="http://schemas.openxmlformats.org/officeDocument/2006/relationships/customXml" Target="../../customXml/item127.xml"/><Relationship Id="rId16" Type="http://schemas.openxmlformats.org/officeDocument/2006/relationships/customXml" Target="../../customXml/item341.xml"/><Relationship Id="rId29" Type="http://schemas.openxmlformats.org/officeDocument/2006/relationships/customXml" Target="../../customXml/item513.xml"/><Relationship Id="rId11" Type="http://schemas.openxmlformats.org/officeDocument/2006/relationships/customXml" Target="../../customXml/item307.xml"/><Relationship Id="rId24" Type="http://schemas.openxmlformats.org/officeDocument/2006/relationships/customXml" Target="../../customXml/item255.xml"/><Relationship Id="rId32" Type="http://schemas.openxmlformats.org/officeDocument/2006/relationships/customXml" Target="../../customXml/item233.xml"/><Relationship Id="rId37" Type="http://schemas.openxmlformats.org/officeDocument/2006/relationships/image" Target="../media/image3.png"/><Relationship Id="rId40" Type="http://schemas.openxmlformats.org/officeDocument/2006/relationships/image" Target="../media/image6.png"/><Relationship Id="rId45" Type="http://schemas.openxmlformats.org/officeDocument/2006/relationships/image" Target="../media/image36.png"/><Relationship Id="rId53" Type="http://schemas.openxmlformats.org/officeDocument/2006/relationships/slide" Target="slide10.xml"/><Relationship Id="rId5" Type="http://schemas.openxmlformats.org/officeDocument/2006/relationships/customXml" Target="../../customXml/item438.xml"/><Relationship Id="rId10" Type="http://schemas.openxmlformats.org/officeDocument/2006/relationships/customXml" Target="../../customXml/item646.xml"/><Relationship Id="rId19" Type="http://schemas.openxmlformats.org/officeDocument/2006/relationships/customXml" Target="../../customXml/item340.xml"/><Relationship Id="rId31" Type="http://schemas.openxmlformats.org/officeDocument/2006/relationships/customXml" Target="../../customXml/item457.xml"/><Relationship Id="rId44" Type="http://schemas.openxmlformats.org/officeDocument/2006/relationships/image" Target="../media/image29.svg"/><Relationship Id="rId52" Type="http://schemas.openxmlformats.org/officeDocument/2006/relationships/image" Target="../media/image41.svg"/><Relationship Id="rId4" Type="http://schemas.openxmlformats.org/officeDocument/2006/relationships/customXml" Target="../../customXml/item218.xml"/><Relationship Id="rId9" Type="http://schemas.openxmlformats.org/officeDocument/2006/relationships/customXml" Target="../../customXml/item716.xml"/><Relationship Id="rId14" Type="http://schemas.openxmlformats.org/officeDocument/2006/relationships/customXml" Target="../../customXml/item744.xml"/><Relationship Id="rId22" Type="http://schemas.openxmlformats.org/officeDocument/2006/relationships/customXml" Target="../../customXml/item906.xml"/><Relationship Id="rId27" Type="http://schemas.openxmlformats.org/officeDocument/2006/relationships/customXml" Target="../../customXml/item784.xml"/><Relationship Id="rId30" Type="http://schemas.openxmlformats.org/officeDocument/2006/relationships/customXml" Target="../../customXml/item63.xml"/><Relationship Id="rId35" Type="http://schemas.openxmlformats.org/officeDocument/2006/relationships/image" Target="../media/image1.png"/><Relationship Id="rId43" Type="http://schemas.openxmlformats.org/officeDocument/2006/relationships/image" Target="../media/image28.png"/><Relationship Id="rId48" Type="http://schemas.openxmlformats.org/officeDocument/2006/relationships/image" Target="../media/image23.svg"/><Relationship Id="rId8" Type="http://schemas.openxmlformats.org/officeDocument/2006/relationships/customXml" Target="../../customXml/item463.xml"/><Relationship Id="rId51" Type="http://schemas.openxmlformats.org/officeDocument/2006/relationships/image" Target="../media/image40.png"/><Relationship Id="rId3" Type="http://schemas.openxmlformats.org/officeDocument/2006/relationships/customXml" Target="../../customXml/item126.xml"/><Relationship Id="rId12" Type="http://schemas.openxmlformats.org/officeDocument/2006/relationships/customXml" Target="../../customXml/item487.xml"/><Relationship Id="rId17" Type="http://schemas.openxmlformats.org/officeDocument/2006/relationships/customXml" Target="../../customXml/item430.xml"/><Relationship Id="rId25" Type="http://schemas.openxmlformats.org/officeDocument/2006/relationships/customXml" Target="../../customXml/item678.xml"/><Relationship Id="rId33" Type="http://schemas.openxmlformats.org/officeDocument/2006/relationships/customXml" Target="../../customXml/item19.xml"/><Relationship Id="rId38" Type="http://schemas.openxmlformats.org/officeDocument/2006/relationships/image" Target="../media/image4.png"/><Relationship Id="rId46" Type="http://schemas.openxmlformats.org/officeDocument/2006/relationships/image" Target="../media/image37.svg"/><Relationship Id="rId20" Type="http://schemas.openxmlformats.org/officeDocument/2006/relationships/customXml" Target="../../customXml/item575.xml"/><Relationship Id="rId41" Type="http://schemas.openxmlformats.org/officeDocument/2006/relationships/image" Target="../media/image7.png"/><Relationship Id="rId54" Type="http://schemas.openxmlformats.org/officeDocument/2006/relationships/image" Target="../media/image12.png"/><Relationship Id="rId1" Type="http://schemas.openxmlformats.org/officeDocument/2006/relationships/customXml" Target="../../customXml/item801.xml"/><Relationship Id="rId6" Type="http://schemas.openxmlformats.org/officeDocument/2006/relationships/customXml" Target="../../customXml/item109.xml"/><Relationship Id="rId15" Type="http://schemas.openxmlformats.org/officeDocument/2006/relationships/customXml" Target="../../customXml/item971.xml"/><Relationship Id="rId23" Type="http://schemas.openxmlformats.org/officeDocument/2006/relationships/customXml" Target="../../customXml/item87.xml"/><Relationship Id="rId28" Type="http://schemas.openxmlformats.org/officeDocument/2006/relationships/customXml" Target="../../customXml/item532.xml"/><Relationship Id="rId36" Type="http://schemas.openxmlformats.org/officeDocument/2006/relationships/image" Target="../media/image2.png"/><Relationship Id="rId4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44.xml"/><Relationship Id="rId18" Type="http://schemas.openxmlformats.org/officeDocument/2006/relationships/customXml" Target="../../customXml/item566.xml"/><Relationship Id="rId26" Type="http://schemas.openxmlformats.org/officeDocument/2006/relationships/customXml" Target="../../customXml/item37.xml"/><Relationship Id="rId39" Type="http://schemas.openxmlformats.org/officeDocument/2006/relationships/image" Target="../media/image28.png"/><Relationship Id="rId21" Type="http://schemas.openxmlformats.org/officeDocument/2006/relationships/customXml" Target="../../customXml/item970.xml"/><Relationship Id="rId34" Type="http://schemas.openxmlformats.org/officeDocument/2006/relationships/image" Target="../media/image4.png"/><Relationship Id="rId42" Type="http://schemas.openxmlformats.org/officeDocument/2006/relationships/image" Target="../media/image11.svg"/><Relationship Id="rId47" Type="http://schemas.openxmlformats.org/officeDocument/2006/relationships/image" Target="../media/image36.png"/><Relationship Id="rId7" Type="http://schemas.openxmlformats.org/officeDocument/2006/relationships/customXml" Target="../../customXml/item966.xml"/><Relationship Id="rId2" Type="http://schemas.openxmlformats.org/officeDocument/2006/relationships/customXml" Target="../../customXml/item227.xml"/><Relationship Id="rId16" Type="http://schemas.openxmlformats.org/officeDocument/2006/relationships/customXml" Target="../../customXml/item358.xml"/><Relationship Id="rId29" Type="http://schemas.openxmlformats.org/officeDocument/2006/relationships/customXml" Target="../../customXml/item258.xml"/><Relationship Id="rId1" Type="http://schemas.openxmlformats.org/officeDocument/2006/relationships/customXml" Target="../../customXml/item1065.xml"/><Relationship Id="rId6" Type="http://schemas.openxmlformats.org/officeDocument/2006/relationships/customXml" Target="../../customXml/item93.xml"/><Relationship Id="rId11" Type="http://schemas.openxmlformats.org/officeDocument/2006/relationships/customXml" Target="../../customXml/item726.xml"/><Relationship Id="rId24" Type="http://schemas.openxmlformats.org/officeDocument/2006/relationships/customXml" Target="../../customXml/item440.xml"/><Relationship Id="rId32" Type="http://schemas.openxmlformats.org/officeDocument/2006/relationships/image" Target="../media/image2.png"/><Relationship Id="rId37" Type="http://schemas.openxmlformats.org/officeDocument/2006/relationships/image" Target="../media/image7.png"/><Relationship Id="rId40" Type="http://schemas.openxmlformats.org/officeDocument/2006/relationships/image" Target="../media/image29.svg"/><Relationship Id="rId45" Type="http://schemas.openxmlformats.org/officeDocument/2006/relationships/slide" Target="slide16.xml"/><Relationship Id="rId5" Type="http://schemas.openxmlformats.org/officeDocument/2006/relationships/customXml" Target="../../customXml/item226.xml"/><Relationship Id="rId15" Type="http://schemas.openxmlformats.org/officeDocument/2006/relationships/customXml" Target="../../customXml/item402.xml"/><Relationship Id="rId23" Type="http://schemas.openxmlformats.org/officeDocument/2006/relationships/customXml" Target="../../customXml/item229.xml"/><Relationship Id="rId28" Type="http://schemas.openxmlformats.org/officeDocument/2006/relationships/customXml" Target="../../customXml/item138.xml"/><Relationship Id="rId36" Type="http://schemas.openxmlformats.org/officeDocument/2006/relationships/image" Target="../media/image6.png"/><Relationship Id="rId10" Type="http://schemas.openxmlformats.org/officeDocument/2006/relationships/customXml" Target="../../customXml/item1029.xml"/><Relationship Id="rId19" Type="http://schemas.openxmlformats.org/officeDocument/2006/relationships/customXml" Target="../../customXml/item871.xml"/><Relationship Id="rId31" Type="http://schemas.openxmlformats.org/officeDocument/2006/relationships/image" Target="../media/image1.png"/><Relationship Id="rId44" Type="http://schemas.openxmlformats.org/officeDocument/2006/relationships/image" Target="../media/image39.svg"/><Relationship Id="rId4" Type="http://schemas.openxmlformats.org/officeDocument/2006/relationships/customXml" Target="../../customXml/item422.xml"/><Relationship Id="rId9" Type="http://schemas.openxmlformats.org/officeDocument/2006/relationships/customXml" Target="../../customXml/item275.xml"/><Relationship Id="rId14" Type="http://schemas.openxmlformats.org/officeDocument/2006/relationships/customXml" Target="../../customXml/item558.xml"/><Relationship Id="rId22" Type="http://schemas.openxmlformats.org/officeDocument/2006/relationships/customXml" Target="../../customXml/item774.xml"/><Relationship Id="rId27" Type="http://schemas.openxmlformats.org/officeDocument/2006/relationships/customXml" Target="../../customXml/item231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5.png"/><Relationship Id="rId43" Type="http://schemas.openxmlformats.org/officeDocument/2006/relationships/image" Target="../media/image38.png"/><Relationship Id="rId48" Type="http://schemas.openxmlformats.org/officeDocument/2006/relationships/image" Target="../media/image37.svg"/><Relationship Id="rId8" Type="http://schemas.openxmlformats.org/officeDocument/2006/relationships/customXml" Target="../../customXml/item352.xml"/><Relationship Id="rId3" Type="http://schemas.openxmlformats.org/officeDocument/2006/relationships/customXml" Target="../../customXml/item528.xml"/><Relationship Id="rId12" Type="http://schemas.openxmlformats.org/officeDocument/2006/relationships/customXml" Target="../../customXml/item568.xml"/><Relationship Id="rId17" Type="http://schemas.openxmlformats.org/officeDocument/2006/relationships/customXml" Target="../../customXml/item105.xml"/><Relationship Id="rId25" Type="http://schemas.openxmlformats.org/officeDocument/2006/relationships/customXml" Target="../../customXml/item377.xml"/><Relationship Id="rId33" Type="http://schemas.openxmlformats.org/officeDocument/2006/relationships/image" Target="../media/image3.png"/><Relationship Id="rId38" Type="http://schemas.openxmlformats.org/officeDocument/2006/relationships/slide" Target="slide15.xml"/><Relationship Id="rId46" Type="http://schemas.openxmlformats.org/officeDocument/2006/relationships/slide" Target="slide14.xml"/><Relationship Id="rId20" Type="http://schemas.openxmlformats.org/officeDocument/2006/relationships/customXml" Target="../../customXml/item901.xml"/><Relationship Id="rId4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21.xml"/><Relationship Id="rId18" Type="http://schemas.openxmlformats.org/officeDocument/2006/relationships/customXml" Target="../../customXml/item67.xml"/><Relationship Id="rId26" Type="http://schemas.openxmlformats.org/officeDocument/2006/relationships/image" Target="../media/image4.png"/><Relationship Id="rId39" Type="http://schemas.openxmlformats.org/officeDocument/2006/relationships/image" Target="../media/image36.png"/><Relationship Id="rId21" Type="http://schemas.openxmlformats.org/officeDocument/2006/relationships/customXml" Target="../../customXml/item273.xml"/><Relationship Id="rId34" Type="http://schemas.openxmlformats.org/officeDocument/2006/relationships/image" Target="../media/image22.png"/><Relationship Id="rId7" Type="http://schemas.openxmlformats.org/officeDocument/2006/relationships/customXml" Target="../../customXml/item580.xml"/><Relationship Id="rId12" Type="http://schemas.openxmlformats.org/officeDocument/2006/relationships/customXml" Target="../../customXml/item369.xml"/><Relationship Id="rId17" Type="http://schemas.openxmlformats.org/officeDocument/2006/relationships/customXml" Target="../../customXml/item709.xml"/><Relationship Id="rId25" Type="http://schemas.openxmlformats.org/officeDocument/2006/relationships/image" Target="../media/image3.png"/><Relationship Id="rId33" Type="http://schemas.openxmlformats.org/officeDocument/2006/relationships/image" Target="../media/image29.svg"/><Relationship Id="rId38" Type="http://schemas.openxmlformats.org/officeDocument/2006/relationships/slide" Target="slide16.xml"/><Relationship Id="rId2" Type="http://schemas.openxmlformats.org/officeDocument/2006/relationships/customXml" Target="../../customXml/item172.xml"/><Relationship Id="rId16" Type="http://schemas.openxmlformats.org/officeDocument/2006/relationships/customXml" Target="../../customXml/item910.xml"/><Relationship Id="rId20" Type="http://schemas.openxmlformats.org/officeDocument/2006/relationships/customXml" Target="../../customXml/item507.xml"/><Relationship Id="rId29" Type="http://schemas.openxmlformats.org/officeDocument/2006/relationships/image" Target="../media/image7.png"/><Relationship Id="rId1" Type="http://schemas.openxmlformats.org/officeDocument/2006/relationships/customXml" Target="../../customXml/item598.xml"/><Relationship Id="rId6" Type="http://schemas.openxmlformats.org/officeDocument/2006/relationships/customXml" Target="../../customXml/item1051.xml"/><Relationship Id="rId11" Type="http://schemas.openxmlformats.org/officeDocument/2006/relationships/customXml" Target="../../customXml/item403.xml"/><Relationship Id="rId24" Type="http://schemas.openxmlformats.org/officeDocument/2006/relationships/image" Target="../media/image2.png"/><Relationship Id="rId32" Type="http://schemas.openxmlformats.org/officeDocument/2006/relationships/image" Target="../media/image28.png"/><Relationship Id="rId37" Type="http://schemas.openxmlformats.org/officeDocument/2006/relationships/image" Target="../media/image39.svg"/><Relationship Id="rId40" Type="http://schemas.openxmlformats.org/officeDocument/2006/relationships/image" Target="../media/image37.svg"/><Relationship Id="rId5" Type="http://schemas.openxmlformats.org/officeDocument/2006/relationships/customXml" Target="../../customXml/item29.xml"/><Relationship Id="rId15" Type="http://schemas.openxmlformats.org/officeDocument/2006/relationships/customXml" Target="../../customXml/item384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36" Type="http://schemas.openxmlformats.org/officeDocument/2006/relationships/image" Target="../media/image38.png"/><Relationship Id="rId10" Type="http://schemas.openxmlformats.org/officeDocument/2006/relationships/customXml" Target="../../customXml/item461.xml"/><Relationship Id="rId19" Type="http://schemas.openxmlformats.org/officeDocument/2006/relationships/customXml" Target="../../customXml/item421.xml"/><Relationship Id="rId31" Type="http://schemas.openxmlformats.org/officeDocument/2006/relationships/slide" Target="slide15.xml"/><Relationship Id="rId4" Type="http://schemas.openxmlformats.org/officeDocument/2006/relationships/customXml" Target="../../customXml/item284.xml"/><Relationship Id="rId9" Type="http://schemas.openxmlformats.org/officeDocument/2006/relationships/customXml" Target="../../customXml/item1053.xml"/><Relationship Id="rId14" Type="http://schemas.openxmlformats.org/officeDocument/2006/relationships/customXml" Target="../../customXml/item346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5.png"/><Relationship Id="rId30" Type="http://schemas.openxmlformats.org/officeDocument/2006/relationships/slide" Target="slide13.xml"/><Relationship Id="rId35" Type="http://schemas.openxmlformats.org/officeDocument/2006/relationships/image" Target="../media/image23.svg"/><Relationship Id="rId8" Type="http://schemas.openxmlformats.org/officeDocument/2006/relationships/customXml" Target="../../customXml/item628.xml"/><Relationship Id="rId3" Type="http://schemas.openxmlformats.org/officeDocument/2006/relationships/customXml" Target="../../customXml/item4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77.xml"/><Relationship Id="rId18" Type="http://schemas.openxmlformats.org/officeDocument/2006/relationships/customXml" Target="../../customXml/item952.xml"/><Relationship Id="rId26" Type="http://schemas.openxmlformats.org/officeDocument/2006/relationships/customXml" Target="../../customXml/item537.xml"/><Relationship Id="rId39" Type="http://schemas.openxmlformats.org/officeDocument/2006/relationships/image" Target="../media/image1.png"/><Relationship Id="rId21" Type="http://schemas.openxmlformats.org/officeDocument/2006/relationships/customXml" Target="../../customXml/item308.xml"/><Relationship Id="rId34" Type="http://schemas.openxmlformats.org/officeDocument/2006/relationships/customXml" Target="../../customXml/item548.xml"/><Relationship Id="rId42" Type="http://schemas.openxmlformats.org/officeDocument/2006/relationships/image" Target="../media/image4.png"/><Relationship Id="rId47" Type="http://schemas.openxmlformats.org/officeDocument/2006/relationships/image" Target="../media/image29.svg"/><Relationship Id="rId50" Type="http://schemas.openxmlformats.org/officeDocument/2006/relationships/image" Target="../media/image38.png"/><Relationship Id="rId55" Type="http://schemas.openxmlformats.org/officeDocument/2006/relationships/image" Target="../media/image21.svg"/><Relationship Id="rId7" Type="http://schemas.openxmlformats.org/officeDocument/2006/relationships/customXml" Target="../../customXml/item474.xml"/><Relationship Id="rId2" Type="http://schemas.openxmlformats.org/officeDocument/2006/relationships/customXml" Target="../../customXml/item745.xml"/><Relationship Id="rId16" Type="http://schemas.openxmlformats.org/officeDocument/2006/relationships/customXml" Target="../../customXml/item114.xml"/><Relationship Id="rId29" Type="http://schemas.openxmlformats.org/officeDocument/2006/relationships/customXml" Target="../../customXml/item420.xml"/><Relationship Id="rId11" Type="http://schemas.openxmlformats.org/officeDocument/2006/relationships/customXml" Target="../../customXml/item940.xml"/><Relationship Id="rId24" Type="http://schemas.openxmlformats.org/officeDocument/2006/relationships/customXml" Target="../../customXml/item838.xml"/><Relationship Id="rId32" Type="http://schemas.openxmlformats.org/officeDocument/2006/relationships/customXml" Target="../../customXml/item1069.xml"/><Relationship Id="rId37" Type="http://schemas.openxmlformats.org/officeDocument/2006/relationships/customXml" Target="../../customXml/item59.xml"/><Relationship Id="rId40" Type="http://schemas.openxmlformats.org/officeDocument/2006/relationships/image" Target="../media/image2.png"/><Relationship Id="rId45" Type="http://schemas.openxmlformats.org/officeDocument/2006/relationships/image" Target="../media/image7.png"/><Relationship Id="rId53" Type="http://schemas.openxmlformats.org/officeDocument/2006/relationships/image" Target="../media/image37.svg"/><Relationship Id="rId58" Type="http://schemas.openxmlformats.org/officeDocument/2006/relationships/image" Target="../media/image34.png"/><Relationship Id="rId5" Type="http://schemas.openxmlformats.org/officeDocument/2006/relationships/customXml" Target="../../customXml/item593.xml"/><Relationship Id="rId19" Type="http://schemas.openxmlformats.org/officeDocument/2006/relationships/customXml" Target="../../customXml/item73.xml"/><Relationship Id="rId4" Type="http://schemas.openxmlformats.org/officeDocument/2006/relationships/customXml" Target="../../customXml/item120.xml"/><Relationship Id="rId9" Type="http://schemas.openxmlformats.org/officeDocument/2006/relationships/customXml" Target="../../customXml/item183.xml"/><Relationship Id="rId14" Type="http://schemas.openxmlformats.org/officeDocument/2006/relationships/customXml" Target="../../customXml/item955.xml"/><Relationship Id="rId22" Type="http://schemas.openxmlformats.org/officeDocument/2006/relationships/customXml" Target="../../customXml/item230.xml"/><Relationship Id="rId27" Type="http://schemas.openxmlformats.org/officeDocument/2006/relationships/customXml" Target="../../customXml/item386.xml"/><Relationship Id="rId30" Type="http://schemas.openxmlformats.org/officeDocument/2006/relationships/customXml" Target="../../customXml/item173.xml"/><Relationship Id="rId35" Type="http://schemas.openxmlformats.org/officeDocument/2006/relationships/customXml" Target="../../customXml/item84.xml"/><Relationship Id="rId43" Type="http://schemas.openxmlformats.org/officeDocument/2006/relationships/image" Target="../media/image5.png"/><Relationship Id="rId48" Type="http://schemas.openxmlformats.org/officeDocument/2006/relationships/image" Target="../media/image10.png"/><Relationship Id="rId56" Type="http://schemas.openxmlformats.org/officeDocument/2006/relationships/image" Target="../media/image32.png"/><Relationship Id="rId8" Type="http://schemas.openxmlformats.org/officeDocument/2006/relationships/customXml" Target="../../customXml/item176.xml"/><Relationship Id="rId51" Type="http://schemas.openxmlformats.org/officeDocument/2006/relationships/image" Target="../media/image39.svg"/><Relationship Id="rId3" Type="http://schemas.openxmlformats.org/officeDocument/2006/relationships/customXml" Target="../../customXml/item104.xml"/><Relationship Id="rId12" Type="http://schemas.openxmlformats.org/officeDocument/2006/relationships/customXml" Target="../../customXml/item920.xml"/><Relationship Id="rId17" Type="http://schemas.openxmlformats.org/officeDocument/2006/relationships/customXml" Target="../../customXml/item157.xml"/><Relationship Id="rId25" Type="http://schemas.openxmlformats.org/officeDocument/2006/relationships/customXml" Target="../../customXml/item809.xml"/><Relationship Id="rId33" Type="http://schemas.openxmlformats.org/officeDocument/2006/relationships/customXml" Target="../../customXml/item188.xml"/><Relationship Id="rId38" Type="http://schemas.openxmlformats.org/officeDocument/2006/relationships/slideLayout" Target="../slideLayouts/slideLayout1.xml"/><Relationship Id="rId46" Type="http://schemas.openxmlformats.org/officeDocument/2006/relationships/image" Target="../media/image28.png"/><Relationship Id="rId59" Type="http://schemas.openxmlformats.org/officeDocument/2006/relationships/image" Target="../media/image35.svg"/><Relationship Id="rId20" Type="http://schemas.openxmlformats.org/officeDocument/2006/relationships/customXml" Target="../../customXml/item552.xml"/><Relationship Id="rId41" Type="http://schemas.openxmlformats.org/officeDocument/2006/relationships/image" Target="../media/image3.png"/><Relationship Id="rId54" Type="http://schemas.openxmlformats.org/officeDocument/2006/relationships/image" Target="../media/image20.png"/><Relationship Id="rId1" Type="http://schemas.openxmlformats.org/officeDocument/2006/relationships/customXml" Target="../../customXml/item840.xml"/><Relationship Id="rId6" Type="http://schemas.openxmlformats.org/officeDocument/2006/relationships/customXml" Target="../../customXml/item1048.xml"/><Relationship Id="rId15" Type="http://schemas.openxmlformats.org/officeDocument/2006/relationships/customXml" Target="../../customXml/item1008.xml"/><Relationship Id="rId23" Type="http://schemas.openxmlformats.org/officeDocument/2006/relationships/customXml" Target="../../customXml/item1056.xml"/><Relationship Id="rId28" Type="http://schemas.openxmlformats.org/officeDocument/2006/relationships/customXml" Target="../../customXml/item683.xml"/><Relationship Id="rId36" Type="http://schemas.openxmlformats.org/officeDocument/2006/relationships/customXml" Target="../../customXml/item555.xml"/><Relationship Id="rId49" Type="http://schemas.openxmlformats.org/officeDocument/2006/relationships/image" Target="../media/image11.svg"/><Relationship Id="rId57" Type="http://schemas.openxmlformats.org/officeDocument/2006/relationships/image" Target="../media/image33.svg"/><Relationship Id="rId10" Type="http://schemas.openxmlformats.org/officeDocument/2006/relationships/customXml" Target="../../customXml/item131.xml"/><Relationship Id="rId31" Type="http://schemas.openxmlformats.org/officeDocument/2006/relationships/customXml" Target="../../customXml/item312.xml"/><Relationship Id="rId44" Type="http://schemas.openxmlformats.org/officeDocument/2006/relationships/image" Target="../media/image6.png"/><Relationship Id="rId52" Type="http://schemas.openxmlformats.org/officeDocument/2006/relationships/image" Target="../media/image36.png"/><Relationship Id="rId60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967.xml"/><Relationship Id="rId21" Type="http://schemas.openxmlformats.org/officeDocument/2006/relationships/customXml" Target="../../customXml/item658.xml"/><Relationship Id="rId42" Type="http://schemas.openxmlformats.org/officeDocument/2006/relationships/customXml" Target="../../customXml/item583.xml"/><Relationship Id="rId47" Type="http://schemas.openxmlformats.org/officeDocument/2006/relationships/customXml" Target="../../customXml/item510.xml"/><Relationship Id="rId63" Type="http://schemas.openxmlformats.org/officeDocument/2006/relationships/image" Target="../media/image7.png"/><Relationship Id="rId68" Type="http://schemas.openxmlformats.org/officeDocument/2006/relationships/image" Target="../media/image8.png"/><Relationship Id="rId7" Type="http://schemas.openxmlformats.org/officeDocument/2006/relationships/customXml" Target="../../customXml/item662.xml"/><Relationship Id="rId71" Type="http://schemas.openxmlformats.org/officeDocument/2006/relationships/image" Target="../media/image10.png"/><Relationship Id="rId2" Type="http://schemas.openxmlformats.org/officeDocument/2006/relationships/customXml" Target="../../customXml/item846.xml"/><Relationship Id="rId16" Type="http://schemas.openxmlformats.org/officeDocument/2006/relationships/customXml" Target="../../customXml/item412.xml"/><Relationship Id="rId29" Type="http://schemas.openxmlformats.org/officeDocument/2006/relationships/customXml" Target="../../customXml/item297.xml"/><Relationship Id="rId11" Type="http://schemas.openxmlformats.org/officeDocument/2006/relationships/customXml" Target="../../customXml/item1039.xml"/><Relationship Id="rId24" Type="http://schemas.openxmlformats.org/officeDocument/2006/relationships/customXml" Target="../../customXml/item453.xml"/><Relationship Id="rId32" Type="http://schemas.openxmlformats.org/officeDocument/2006/relationships/customXml" Target="../../customXml/item80.xml"/><Relationship Id="rId37" Type="http://schemas.openxmlformats.org/officeDocument/2006/relationships/customXml" Target="../../customXml/item672.xml"/><Relationship Id="rId40" Type="http://schemas.openxmlformats.org/officeDocument/2006/relationships/customXml" Target="../../customXml/item321.xml"/><Relationship Id="rId45" Type="http://schemas.openxmlformats.org/officeDocument/2006/relationships/customXml" Target="../../customXml/item392.xml"/><Relationship Id="rId53" Type="http://schemas.openxmlformats.org/officeDocument/2006/relationships/customXml" Target="../../customXml/item976.xml"/><Relationship Id="rId58" Type="http://schemas.openxmlformats.org/officeDocument/2006/relationships/image" Target="../media/image2.png"/><Relationship Id="rId66" Type="http://schemas.openxmlformats.org/officeDocument/2006/relationships/image" Target="../media/image29.svg"/><Relationship Id="rId5" Type="http://schemas.openxmlformats.org/officeDocument/2006/relationships/customXml" Target="../../customXml/item298.xml"/><Relationship Id="rId61" Type="http://schemas.openxmlformats.org/officeDocument/2006/relationships/image" Target="../media/image5.png"/><Relationship Id="rId19" Type="http://schemas.openxmlformats.org/officeDocument/2006/relationships/customXml" Target="../../customXml/item756.xml"/><Relationship Id="rId14" Type="http://schemas.openxmlformats.org/officeDocument/2006/relationships/customXml" Target="../../customXml/item220.xml"/><Relationship Id="rId22" Type="http://schemas.openxmlformats.org/officeDocument/2006/relationships/customXml" Target="../../customXml/item699.xml"/><Relationship Id="rId27" Type="http://schemas.openxmlformats.org/officeDocument/2006/relationships/customXml" Target="../../customXml/item62.xml"/><Relationship Id="rId30" Type="http://schemas.openxmlformats.org/officeDocument/2006/relationships/customXml" Target="../../customXml/item292.xml"/><Relationship Id="rId35" Type="http://schemas.openxmlformats.org/officeDocument/2006/relationships/customXml" Target="../../customXml/item454.xml"/><Relationship Id="rId43" Type="http://schemas.openxmlformats.org/officeDocument/2006/relationships/customXml" Target="../../customXml/item933.xml"/><Relationship Id="rId48" Type="http://schemas.openxmlformats.org/officeDocument/2006/relationships/customXml" Target="../../customXml/item1007.xml"/><Relationship Id="rId56" Type="http://schemas.openxmlformats.org/officeDocument/2006/relationships/slideLayout" Target="../slideLayouts/slideLayout1.xml"/><Relationship Id="rId64" Type="http://schemas.openxmlformats.org/officeDocument/2006/relationships/slide" Target="slide17.xml"/><Relationship Id="rId69" Type="http://schemas.openxmlformats.org/officeDocument/2006/relationships/image" Target="../media/image9.svg"/><Relationship Id="rId8" Type="http://schemas.openxmlformats.org/officeDocument/2006/relationships/customXml" Target="../../customXml/item81.xml"/><Relationship Id="rId51" Type="http://schemas.openxmlformats.org/officeDocument/2006/relationships/customXml" Target="../../customXml/item900.xml"/><Relationship Id="rId72" Type="http://schemas.openxmlformats.org/officeDocument/2006/relationships/image" Target="../media/image11.svg"/><Relationship Id="rId3" Type="http://schemas.openxmlformats.org/officeDocument/2006/relationships/customXml" Target="../../customXml/item147.xml"/><Relationship Id="rId12" Type="http://schemas.openxmlformats.org/officeDocument/2006/relationships/customXml" Target="../../customXml/item623.xml"/><Relationship Id="rId17" Type="http://schemas.openxmlformats.org/officeDocument/2006/relationships/customXml" Target="../../customXml/item492.xml"/><Relationship Id="rId25" Type="http://schemas.openxmlformats.org/officeDocument/2006/relationships/customXml" Target="../../customXml/item251.xml"/><Relationship Id="rId33" Type="http://schemas.openxmlformats.org/officeDocument/2006/relationships/customXml" Target="../../customXml/item232.xml"/><Relationship Id="rId38" Type="http://schemas.openxmlformats.org/officeDocument/2006/relationships/customXml" Target="../../customXml/item586.xml"/><Relationship Id="rId46" Type="http://schemas.openxmlformats.org/officeDocument/2006/relationships/customXml" Target="../../customXml/item367.xml"/><Relationship Id="rId59" Type="http://schemas.openxmlformats.org/officeDocument/2006/relationships/image" Target="../media/image3.png"/><Relationship Id="rId67" Type="http://schemas.openxmlformats.org/officeDocument/2006/relationships/slide" Target="slide19.xml"/><Relationship Id="rId20" Type="http://schemas.openxmlformats.org/officeDocument/2006/relationships/customXml" Target="../../customXml/item855.xml"/><Relationship Id="rId41" Type="http://schemas.openxmlformats.org/officeDocument/2006/relationships/customXml" Target="../../customXml/item780.xml"/><Relationship Id="rId54" Type="http://schemas.openxmlformats.org/officeDocument/2006/relationships/customXml" Target="../../customXml/item1025.xml"/><Relationship Id="rId62" Type="http://schemas.openxmlformats.org/officeDocument/2006/relationships/image" Target="../media/image6.png"/><Relationship Id="rId70" Type="http://schemas.openxmlformats.org/officeDocument/2006/relationships/slide" Target="slide18.xml"/><Relationship Id="rId1" Type="http://schemas.openxmlformats.org/officeDocument/2006/relationships/customXml" Target="../../customXml/item614.xml"/><Relationship Id="rId6" Type="http://schemas.openxmlformats.org/officeDocument/2006/relationships/customXml" Target="../../customXml/item162.xml"/><Relationship Id="rId15" Type="http://schemas.openxmlformats.org/officeDocument/2006/relationships/customXml" Target="../../customXml/item831.xml"/><Relationship Id="rId23" Type="http://schemas.openxmlformats.org/officeDocument/2006/relationships/customXml" Target="../../customXml/item782.xml"/><Relationship Id="rId28" Type="http://schemas.openxmlformats.org/officeDocument/2006/relationships/customXml" Target="../../customXml/item981.xml"/><Relationship Id="rId36" Type="http://schemas.openxmlformats.org/officeDocument/2006/relationships/customXml" Target="../../customXml/item44.xml"/><Relationship Id="rId49" Type="http://schemas.openxmlformats.org/officeDocument/2006/relationships/customXml" Target="../../customXml/item1033.xml"/><Relationship Id="rId57" Type="http://schemas.openxmlformats.org/officeDocument/2006/relationships/image" Target="../media/image1.png"/><Relationship Id="rId10" Type="http://schemas.openxmlformats.org/officeDocument/2006/relationships/customXml" Target="../../customXml/item320.xml"/><Relationship Id="rId31" Type="http://schemas.openxmlformats.org/officeDocument/2006/relationships/customXml" Target="../../customXml/item35.xml"/><Relationship Id="rId44" Type="http://schemas.openxmlformats.org/officeDocument/2006/relationships/customXml" Target="../../customXml/item636.xml"/><Relationship Id="rId52" Type="http://schemas.openxmlformats.org/officeDocument/2006/relationships/customXml" Target="../../customXml/item765.xml"/><Relationship Id="rId60" Type="http://schemas.openxmlformats.org/officeDocument/2006/relationships/image" Target="../media/image4.png"/><Relationship Id="rId65" Type="http://schemas.openxmlformats.org/officeDocument/2006/relationships/image" Target="../media/image28.png"/><Relationship Id="rId4" Type="http://schemas.openxmlformats.org/officeDocument/2006/relationships/customXml" Target="../../customXml/item324.xml"/><Relationship Id="rId9" Type="http://schemas.openxmlformats.org/officeDocument/2006/relationships/customXml" Target="../../customXml/item347.xml"/><Relationship Id="rId13" Type="http://schemas.openxmlformats.org/officeDocument/2006/relationships/customXml" Target="../../customXml/item182.xml"/><Relationship Id="rId18" Type="http://schemas.openxmlformats.org/officeDocument/2006/relationships/customXml" Target="../../customXml/item926.xml"/><Relationship Id="rId39" Type="http://schemas.openxmlformats.org/officeDocument/2006/relationships/customXml" Target="../../customXml/item748.xml"/><Relationship Id="rId34" Type="http://schemas.openxmlformats.org/officeDocument/2006/relationships/customXml" Target="../../customXml/item279.xml"/><Relationship Id="rId50" Type="http://schemas.openxmlformats.org/officeDocument/2006/relationships/customXml" Target="../../customXml/item736.xml"/><Relationship Id="rId55" Type="http://schemas.openxmlformats.org/officeDocument/2006/relationships/customXml" Target="../../customXml/item82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305.xml"/><Relationship Id="rId21" Type="http://schemas.openxmlformats.org/officeDocument/2006/relationships/customXml" Target="../../customXml/item612.xml"/><Relationship Id="rId42" Type="http://schemas.openxmlformats.org/officeDocument/2006/relationships/customXml" Target="../../customXml/item732.xml"/><Relationship Id="rId47" Type="http://schemas.openxmlformats.org/officeDocument/2006/relationships/customXml" Target="../../customXml/item803.xml"/><Relationship Id="rId63" Type="http://schemas.openxmlformats.org/officeDocument/2006/relationships/image" Target="../media/image1.png"/><Relationship Id="rId68" Type="http://schemas.openxmlformats.org/officeDocument/2006/relationships/image" Target="../media/image6.png"/><Relationship Id="rId16" Type="http://schemas.openxmlformats.org/officeDocument/2006/relationships/customXml" Target="../../customXml/item240.xml"/><Relationship Id="rId11" Type="http://schemas.openxmlformats.org/officeDocument/2006/relationships/customXml" Target="../../customXml/item288.xml"/><Relationship Id="rId24" Type="http://schemas.openxmlformats.org/officeDocument/2006/relationships/customXml" Target="../../customXml/item757.xml"/><Relationship Id="rId32" Type="http://schemas.openxmlformats.org/officeDocument/2006/relationships/customXml" Target="../../customXml/item771.xml"/><Relationship Id="rId37" Type="http://schemas.openxmlformats.org/officeDocument/2006/relationships/customXml" Target="../../customXml/item766.xml"/><Relationship Id="rId40" Type="http://schemas.openxmlformats.org/officeDocument/2006/relationships/customXml" Target="../../customXml/item852.xml"/><Relationship Id="rId45" Type="http://schemas.openxmlformats.org/officeDocument/2006/relationships/customXml" Target="../../customXml/item187.xml"/><Relationship Id="rId53" Type="http://schemas.openxmlformats.org/officeDocument/2006/relationships/customXml" Target="../../customXml/item489.xml"/><Relationship Id="rId58" Type="http://schemas.openxmlformats.org/officeDocument/2006/relationships/customXml" Target="../../customXml/item517.xml"/><Relationship Id="rId66" Type="http://schemas.openxmlformats.org/officeDocument/2006/relationships/image" Target="../media/image4.png"/><Relationship Id="rId74" Type="http://schemas.openxmlformats.org/officeDocument/2006/relationships/image" Target="../media/image20.png"/><Relationship Id="rId79" Type="http://schemas.openxmlformats.org/officeDocument/2006/relationships/image" Target="../media/image35.svg"/><Relationship Id="rId5" Type="http://schemas.openxmlformats.org/officeDocument/2006/relationships/customXml" Target="../../customXml/item30.xml"/><Relationship Id="rId61" Type="http://schemas.openxmlformats.org/officeDocument/2006/relationships/customXml" Target="../../customXml/item345.xml"/><Relationship Id="rId19" Type="http://schemas.openxmlformats.org/officeDocument/2006/relationships/customXml" Target="../../customXml/item86.xml"/><Relationship Id="rId14" Type="http://schemas.openxmlformats.org/officeDocument/2006/relationships/customXml" Target="../../customXml/item596.xml"/><Relationship Id="rId22" Type="http://schemas.openxmlformats.org/officeDocument/2006/relationships/customXml" Target="../../customXml/item545.xml"/><Relationship Id="rId27" Type="http://schemas.openxmlformats.org/officeDocument/2006/relationships/customXml" Target="../../customXml/item779.xml"/><Relationship Id="rId30" Type="http://schemas.openxmlformats.org/officeDocument/2006/relationships/customXml" Target="../../customXml/item443.xml"/><Relationship Id="rId35" Type="http://schemas.openxmlformats.org/officeDocument/2006/relationships/customXml" Target="../../customXml/item530.xml"/><Relationship Id="rId43" Type="http://schemas.openxmlformats.org/officeDocument/2006/relationships/customXml" Target="../../customXml/item522.xml"/><Relationship Id="rId48" Type="http://schemas.openxmlformats.org/officeDocument/2006/relationships/customXml" Target="../../customXml/item994.xml"/><Relationship Id="rId56" Type="http://schemas.openxmlformats.org/officeDocument/2006/relationships/customXml" Target="../../customXml/item588.xml"/><Relationship Id="rId64" Type="http://schemas.openxmlformats.org/officeDocument/2006/relationships/image" Target="../media/image2.png"/><Relationship Id="rId69" Type="http://schemas.openxmlformats.org/officeDocument/2006/relationships/image" Target="../media/image7.png"/><Relationship Id="rId77" Type="http://schemas.openxmlformats.org/officeDocument/2006/relationships/image" Target="../media/image33.svg"/><Relationship Id="rId8" Type="http://schemas.openxmlformats.org/officeDocument/2006/relationships/customXml" Target="../../customXml/item359.xml"/><Relationship Id="rId51" Type="http://schemas.openxmlformats.org/officeDocument/2006/relationships/customXml" Target="../../customXml/item28.xml"/><Relationship Id="rId72" Type="http://schemas.openxmlformats.org/officeDocument/2006/relationships/image" Target="../media/image8.png"/><Relationship Id="rId80" Type="http://schemas.openxmlformats.org/officeDocument/2006/relationships/slide" Target="slide16.xml"/><Relationship Id="rId3" Type="http://schemas.openxmlformats.org/officeDocument/2006/relationships/customXml" Target="../../customXml/item1036.xml"/><Relationship Id="rId12" Type="http://schemas.openxmlformats.org/officeDocument/2006/relationships/customXml" Target="../../customXml/item770.xml"/><Relationship Id="rId17" Type="http://schemas.openxmlformats.org/officeDocument/2006/relationships/customXml" Target="../../customXml/item368.xml"/><Relationship Id="rId25" Type="http://schemas.openxmlformats.org/officeDocument/2006/relationships/customXml" Target="../../customXml/item659.xml"/><Relationship Id="rId33" Type="http://schemas.openxmlformats.org/officeDocument/2006/relationships/customXml" Target="../../customXml/item993.xml"/><Relationship Id="rId38" Type="http://schemas.openxmlformats.org/officeDocument/2006/relationships/customXml" Target="../../customXml/item112.xml"/><Relationship Id="rId46" Type="http://schemas.openxmlformats.org/officeDocument/2006/relationships/customXml" Target="../../customXml/item870.xml"/><Relationship Id="rId59" Type="http://schemas.openxmlformats.org/officeDocument/2006/relationships/customXml" Target="../../customXml/item366.xml"/><Relationship Id="rId67" Type="http://schemas.openxmlformats.org/officeDocument/2006/relationships/image" Target="../media/image5.png"/><Relationship Id="rId20" Type="http://schemas.openxmlformats.org/officeDocument/2006/relationships/customXml" Target="../../customXml/item947.xml"/><Relationship Id="rId41" Type="http://schemas.openxmlformats.org/officeDocument/2006/relationships/customXml" Target="../../customXml/item582.xml"/><Relationship Id="rId54" Type="http://schemas.openxmlformats.org/officeDocument/2006/relationships/customXml" Target="../../customXml/item540.xml"/><Relationship Id="rId62" Type="http://schemas.openxmlformats.org/officeDocument/2006/relationships/slideLayout" Target="../slideLayouts/slideLayout1.xml"/><Relationship Id="rId70" Type="http://schemas.openxmlformats.org/officeDocument/2006/relationships/image" Target="../media/image28.png"/><Relationship Id="rId75" Type="http://schemas.openxmlformats.org/officeDocument/2006/relationships/image" Target="../media/image21.svg"/><Relationship Id="rId1" Type="http://schemas.openxmlformats.org/officeDocument/2006/relationships/customXml" Target="../../customXml/item388.xml"/><Relationship Id="rId6" Type="http://schemas.openxmlformats.org/officeDocument/2006/relationships/customXml" Target="../../customXml/item128.xml"/><Relationship Id="rId15" Type="http://schemas.openxmlformats.org/officeDocument/2006/relationships/customXml" Target="../../customXml/item798.xml"/><Relationship Id="rId23" Type="http://schemas.openxmlformats.org/officeDocument/2006/relationships/customXml" Target="../../customXml/item560.xml"/><Relationship Id="rId28" Type="http://schemas.openxmlformats.org/officeDocument/2006/relationships/customXml" Target="../../customXml/item710.xml"/><Relationship Id="rId36" Type="http://schemas.openxmlformats.org/officeDocument/2006/relationships/customXml" Target="../../customXml/item750.xml"/><Relationship Id="rId49" Type="http://schemas.openxmlformats.org/officeDocument/2006/relationships/customXml" Target="../../customXml/item221.xml"/><Relationship Id="rId57" Type="http://schemas.openxmlformats.org/officeDocument/2006/relationships/customXml" Target="../../customXml/item1061.xml"/><Relationship Id="rId10" Type="http://schemas.openxmlformats.org/officeDocument/2006/relationships/customXml" Target="../../customXml/item917.xml"/><Relationship Id="rId31" Type="http://schemas.openxmlformats.org/officeDocument/2006/relationships/customXml" Target="../../customXml/item250.xml"/><Relationship Id="rId44" Type="http://schemas.openxmlformats.org/officeDocument/2006/relationships/customXml" Target="../../customXml/item269.xml"/><Relationship Id="rId52" Type="http://schemas.openxmlformats.org/officeDocument/2006/relationships/customXml" Target="../../customXml/item688.xml"/><Relationship Id="rId60" Type="http://schemas.openxmlformats.org/officeDocument/2006/relationships/customXml" Target="../../customXml/item274.xml"/><Relationship Id="rId65" Type="http://schemas.openxmlformats.org/officeDocument/2006/relationships/image" Target="../media/image3.png"/><Relationship Id="rId73" Type="http://schemas.openxmlformats.org/officeDocument/2006/relationships/image" Target="../media/image9.svg"/><Relationship Id="rId78" Type="http://schemas.openxmlformats.org/officeDocument/2006/relationships/image" Target="../media/image34.png"/><Relationship Id="rId4" Type="http://schemas.openxmlformats.org/officeDocument/2006/relationships/customXml" Target="../../customXml/item186.xml"/><Relationship Id="rId9" Type="http://schemas.openxmlformats.org/officeDocument/2006/relationships/customXml" Target="../../customXml/item627.xml"/><Relationship Id="rId13" Type="http://schemas.openxmlformats.org/officeDocument/2006/relationships/customXml" Target="../../customXml/item837.xml"/><Relationship Id="rId18" Type="http://schemas.openxmlformats.org/officeDocument/2006/relationships/customXml" Target="../../customXml/item902.xml"/><Relationship Id="rId39" Type="http://schemas.openxmlformats.org/officeDocument/2006/relationships/customXml" Target="../../customXml/item166.xml"/><Relationship Id="rId34" Type="http://schemas.openxmlformats.org/officeDocument/2006/relationships/customXml" Target="../../customXml/item1020.xml"/><Relationship Id="rId50" Type="http://schemas.openxmlformats.org/officeDocument/2006/relationships/customXml" Target="../../customXml/item761.xml"/><Relationship Id="rId55" Type="http://schemas.openxmlformats.org/officeDocument/2006/relationships/customXml" Target="../../customXml/item2.xml"/><Relationship Id="rId76" Type="http://schemas.openxmlformats.org/officeDocument/2006/relationships/image" Target="../media/image32.png"/><Relationship Id="rId7" Type="http://schemas.openxmlformats.org/officeDocument/2006/relationships/customXml" Target="../../customXml/item949.xml"/><Relationship Id="rId71" Type="http://schemas.openxmlformats.org/officeDocument/2006/relationships/image" Target="../media/image29.svg"/><Relationship Id="rId2" Type="http://schemas.openxmlformats.org/officeDocument/2006/relationships/customXml" Target="../../customXml/item83.xml"/><Relationship Id="rId29" Type="http://schemas.openxmlformats.org/officeDocument/2006/relationships/customXml" Target="../../customXml/item393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327.xml"/><Relationship Id="rId21" Type="http://schemas.openxmlformats.org/officeDocument/2006/relationships/customXml" Target="../../customXml/item54.xml"/><Relationship Id="rId42" Type="http://schemas.openxmlformats.org/officeDocument/2006/relationships/customXml" Target="../../customXml/item170.xml"/><Relationship Id="rId47" Type="http://schemas.openxmlformats.org/officeDocument/2006/relationships/customXml" Target="../../customXml/item523.xml"/><Relationship Id="rId63" Type="http://schemas.openxmlformats.org/officeDocument/2006/relationships/customXml" Target="../../customXml/item156.xml"/><Relationship Id="rId68" Type="http://schemas.openxmlformats.org/officeDocument/2006/relationships/image" Target="../media/image2.png"/><Relationship Id="rId16" Type="http://schemas.openxmlformats.org/officeDocument/2006/relationships/customXml" Target="../../customXml/item934.xml"/><Relationship Id="rId11" Type="http://schemas.openxmlformats.org/officeDocument/2006/relationships/customXml" Target="../../customXml/item159.xml"/><Relationship Id="rId24" Type="http://schemas.openxmlformats.org/officeDocument/2006/relationships/customXml" Target="../../customXml/item689.xml"/><Relationship Id="rId32" Type="http://schemas.openxmlformats.org/officeDocument/2006/relationships/customXml" Target="../../customXml/item477.xml"/><Relationship Id="rId37" Type="http://schemas.openxmlformats.org/officeDocument/2006/relationships/customXml" Target="../../customXml/item790.xml"/><Relationship Id="rId40" Type="http://schemas.openxmlformats.org/officeDocument/2006/relationships/customXml" Target="../../customXml/item204.xml"/><Relationship Id="rId45" Type="http://schemas.openxmlformats.org/officeDocument/2006/relationships/customXml" Target="../../customXml/item20.xml"/><Relationship Id="rId53" Type="http://schemas.openxmlformats.org/officeDocument/2006/relationships/customXml" Target="../../customXml/item936.xml"/><Relationship Id="rId58" Type="http://schemas.openxmlformats.org/officeDocument/2006/relationships/customXml" Target="../../customXml/item1054.xml"/><Relationship Id="rId66" Type="http://schemas.openxmlformats.org/officeDocument/2006/relationships/slideLayout" Target="../slideLayouts/slideLayout1.xml"/><Relationship Id="rId74" Type="http://schemas.openxmlformats.org/officeDocument/2006/relationships/image" Target="../media/image28.png"/><Relationship Id="rId79" Type="http://schemas.openxmlformats.org/officeDocument/2006/relationships/image" Target="../media/image11.svg"/><Relationship Id="rId5" Type="http://schemas.openxmlformats.org/officeDocument/2006/relationships/customXml" Target="../../customXml/item577.xml"/><Relationship Id="rId61" Type="http://schemas.openxmlformats.org/officeDocument/2006/relationships/customXml" Target="../../customXml/item879.xml"/><Relationship Id="rId19" Type="http://schemas.openxmlformats.org/officeDocument/2006/relationships/customXml" Target="../../customXml/item942.xml"/><Relationship Id="rId14" Type="http://schemas.openxmlformats.org/officeDocument/2006/relationships/customXml" Target="../../customXml/item21.xml"/><Relationship Id="rId22" Type="http://schemas.openxmlformats.org/officeDocument/2006/relationships/customXml" Target="../../customXml/item603.xml"/><Relationship Id="rId27" Type="http://schemas.openxmlformats.org/officeDocument/2006/relationships/customXml" Target="../../customXml/item969.xml"/><Relationship Id="rId30" Type="http://schemas.openxmlformats.org/officeDocument/2006/relationships/customXml" Target="../../customXml/item479.xml"/><Relationship Id="rId35" Type="http://schemas.openxmlformats.org/officeDocument/2006/relationships/customXml" Target="../../customXml/item387.xml"/><Relationship Id="rId43" Type="http://schemas.openxmlformats.org/officeDocument/2006/relationships/customXml" Target="../../customXml/item60.xml"/><Relationship Id="rId48" Type="http://schemas.openxmlformats.org/officeDocument/2006/relationships/customXml" Target="../../customXml/item383.xml"/><Relationship Id="rId56" Type="http://schemas.openxmlformats.org/officeDocument/2006/relationships/customXml" Target="../../customXml/item123.xml"/><Relationship Id="rId64" Type="http://schemas.openxmlformats.org/officeDocument/2006/relationships/customXml" Target="../../customXml/item991.xml"/><Relationship Id="rId69" Type="http://schemas.openxmlformats.org/officeDocument/2006/relationships/image" Target="../media/image3.png"/><Relationship Id="rId77" Type="http://schemas.openxmlformats.org/officeDocument/2006/relationships/image" Target="../media/image9.svg"/><Relationship Id="rId8" Type="http://schemas.openxmlformats.org/officeDocument/2006/relationships/customXml" Target="../../customXml/item1034.xml"/><Relationship Id="rId51" Type="http://schemas.openxmlformats.org/officeDocument/2006/relationships/customXml" Target="../../customXml/item309.xml"/><Relationship Id="rId72" Type="http://schemas.openxmlformats.org/officeDocument/2006/relationships/image" Target="../media/image6.png"/><Relationship Id="rId80" Type="http://schemas.openxmlformats.org/officeDocument/2006/relationships/slide" Target="slide16.xml"/><Relationship Id="rId3" Type="http://schemas.openxmlformats.org/officeDocument/2006/relationships/customXml" Target="../../customXml/item26.xml"/><Relationship Id="rId12" Type="http://schemas.openxmlformats.org/officeDocument/2006/relationships/customXml" Target="../../customXml/item404.xml"/><Relationship Id="rId17" Type="http://schemas.openxmlformats.org/officeDocument/2006/relationships/customXml" Target="../../customXml/item74.xml"/><Relationship Id="rId25" Type="http://schemas.openxmlformats.org/officeDocument/2006/relationships/customXml" Target="../../customXml/item265.xml"/><Relationship Id="rId33" Type="http://schemas.openxmlformats.org/officeDocument/2006/relationships/customXml" Target="../../customXml/item351.xml"/><Relationship Id="rId38" Type="http://schemas.openxmlformats.org/officeDocument/2006/relationships/customXml" Target="../../customXml/item927.xml"/><Relationship Id="rId46" Type="http://schemas.openxmlformats.org/officeDocument/2006/relationships/customXml" Target="../../customXml/item853.xml"/><Relationship Id="rId59" Type="http://schemas.openxmlformats.org/officeDocument/2006/relationships/customXml" Target="../../customXml/item40.xml"/><Relationship Id="rId67" Type="http://schemas.openxmlformats.org/officeDocument/2006/relationships/image" Target="../media/image1.png"/><Relationship Id="rId20" Type="http://schemas.openxmlformats.org/officeDocument/2006/relationships/customXml" Target="../../customXml/item41.xml"/><Relationship Id="rId41" Type="http://schemas.openxmlformats.org/officeDocument/2006/relationships/customXml" Target="../../customXml/item883.xml"/><Relationship Id="rId54" Type="http://schemas.openxmlformats.org/officeDocument/2006/relationships/customXml" Target="../../customXml/item129.xml"/><Relationship Id="rId62" Type="http://schemas.openxmlformats.org/officeDocument/2006/relationships/customXml" Target="../../customXml/item929.xml"/><Relationship Id="rId70" Type="http://schemas.openxmlformats.org/officeDocument/2006/relationships/image" Target="../media/image4.png"/><Relationship Id="rId75" Type="http://schemas.openxmlformats.org/officeDocument/2006/relationships/image" Target="../media/image29.svg"/><Relationship Id="rId1" Type="http://schemas.openxmlformats.org/officeDocument/2006/relationships/customXml" Target="../../customXml/item923.xml"/><Relationship Id="rId6" Type="http://schemas.openxmlformats.org/officeDocument/2006/relationships/customXml" Target="../../customXml/item785.xml"/><Relationship Id="rId15" Type="http://schemas.openxmlformats.org/officeDocument/2006/relationships/customXml" Target="../../customXml/item982.xml"/><Relationship Id="rId23" Type="http://schemas.openxmlformats.org/officeDocument/2006/relationships/customXml" Target="../../customXml/item473.xml"/><Relationship Id="rId28" Type="http://schemas.openxmlformats.org/officeDocument/2006/relationships/customXml" Target="../../customXml/item648.xml"/><Relationship Id="rId36" Type="http://schemas.openxmlformats.org/officeDocument/2006/relationships/customXml" Target="../../customXml/item296.xml"/><Relationship Id="rId49" Type="http://schemas.openxmlformats.org/officeDocument/2006/relationships/customXml" Target="../../customXml/item1031.xml"/><Relationship Id="rId57" Type="http://schemas.openxmlformats.org/officeDocument/2006/relationships/customXml" Target="../../customXml/item692.xml"/><Relationship Id="rId10" Type="http://schemas.openxmlformats.org/officeDocument/2006/relationships/customXml" Target="../../customXml/item494.xml"/><Relationship Id="rId31" Type="http://schemas.openxmlformats.org/officeDocument/2006/relationships/customXml" Target="../../customXml/item747.xml"/><Relationship Id="rId44" Type="http://schemas.openxmlformats.org/officeDocument/2006/relationships/customXml" Target="../../customXml/item434.xml"/><Relationship Id="rId52" Type="http://schemas.openxmlformats.org/officeDocument/2006/relationships/customXml" Target="../../customXml/item624.xml"/><Relationship Id="rId60" Type="http://schemas.openxmlformats.org/officeDocument/2006/relationships/customXml" Target="../../customXml/item980.xml"/><Relationship Id="rId65" Type="http://schemas.openxmlformats.org/officeDocument/2006/relationships/customXml" Target="../../customXml/item684.xml"/><Relationship Id="rId73" Type="http://schemas.openxmlformats.org/officeDocument/2006/relationships/image" Target="../media/image7.png"/><Relationship Id="rId78" Type="http://schemas.openxmlformats.org/officeDocument/2006/relationships/image" Target="../media/image10.png"/><Relationship Id="rId4" Type="http://schemas.openxmlformats.org/officeDocument/2006/relationships/customXml" Target="../../customXml/item849.xml"/><Relationship Id="rId9" Type="http://schemas.openxmlformats.org/officeDocument/2006/relationships/customXml" Target="../../customXml/item263.xml"/><Relationship Id="rId13" Type="http://schemas.openxmlformats.org/officeDocument/2006/relationships/customXml" Target="../../customXml/item693.xml"/><Relationship Id="rId18" Type="http://schemas.openxmlformats.org/officeDocument/2006/relationships/customXml" Target="../../customXml/item235.xml"/><Relationship Id="rId39" Type="http://schemas.openxmlformats.org/officeDocument/2006/relationships/customXml" Target="../../customXml/item337.xml"/><Relationship Id="rId34" Type="http://schemas.openxmlformats.org/officeDocument/2006/relationships/customXml" Target="../../customXml/item890.xml"/><Relationship Id="rId50" Type="http://schemas.openxmlformats.org/officeDocument/2006/relationships/customXml" Target="../../customXml/item145.xml"/><Relationship Id="rId55" Type="http://schemas.openxmlformats.org/officeDocument/2006/relationships/customXml" Target="../../customXml/item373.xml"/><Relationship Id="rId76" Type="http://schemas.openxmlformats.org/officeDocument/2006/relationships/image" Target="../media/image8.png"/><Relationship Id="rId7" Type="http://schemas.openxmlformats.org/officeDocument/2006/relationships/customXml" Target="../../customXml/item193.xml"/><Relationship Id="rId71" Type="http://schemas.openxmlformats.org/officeDocument/2006/relationships/image" Target="../media/image5.png"/><Relationship Id="rId2" Type="http://schemas.openxmlformats.org/officeDocument/2006/relationships/customXml" Target="../../customXml/item891.xml"/><Relationship Id="rId29" Type="http://schemas.openxmlformats.org/officeDocument/2006/relationships/customXml" Target="../../customXml/item28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slide" Target="slide20.xml"/><Relationship Id="rId26" Type="http://schemas.openxmlformats.org/officeDocument/2006/relationships/image" Target="../media/image46.png"/><Relationship Id="rId3" Type="http://schemas.openxmlformats.org/officeDocument/2006/relationships/customXml" Target="../../customXml/item118.xml"/><Relationship Id="rId21" Type="http://schemas.openxmlformats.org/officeDocument/2006/relationships/slide" Target="slide21.xml"/><Relationship Id="rId7" Type="http://schemas.openxmlformats.org/officeDocument/2006/relationships/customXml" Target="../../customXml/item451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45.png"/><Relationship Id="rId33" Type="http://schemas.openxmlformats.org/officeDocument/2006/relationships/image" Target="../media/image51.svg"/><Relationship Id="rId2" Type="http://schemas.openxmlformats.org/officeDocument/2006/relationships/customXml" Target="../../customXml/item620.xml"/><Relationship Id="rId16" Type="http://schemas.openxmlformats.org/officeDocument/2006/relationships/image" Target="../media/image6.png"/><Relationship Id="rId20" Type="http://schemas.openxmlformats.org/officeDocument/2006/relationships/image" Target="../media/image29.svg"/><Relationship Id="rId29" Type="http://schemas.openxmlformats.org/officeDocument/2006/relationships/image" Target="../media/image49.png"/><Relationship Id="rId1" Type="http://schemas.openxmlformats.org/officeDocument/2006/relationships/customXml" Target="../../customXml/item331.xml"/><Relationship Id="rId6" Type="http://schemas.openxmlformats.org/officeDocument/2006/relationships/customXml" Target="../../customXml/item370.xml"/><Relationship Id="rId11" Type="http://schemas.openxmlformats.org/officeDocument/2006/relationships/image" Target="../media/image1.png"/><Relationship Id="rId24" Type="http://schemas.openxmlformats.org/officeDocument/2006/relationships/image" Target="../media/image44.png"/><Relationship Id="rId32" Type="http://schemas.openxmlformats.org/officeDocument/2006/relationships/image" Target="../media/image50.png"/><Relationship Id="rId5" Type="http://schemas.openxmlformats.org/officeDocument/2006/relationships/customXml" Target="../../customXml/item371.xml"/><Relationship Id="rId15" Type="http://schemas.openxmlformats.org/officeDocument/2006/relationships/image" Target="../media/image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8.png"/><Relationship Id="rId31" Type="http://schemas.openxmlformats.org/officeDocument/2006/relationships/image" Target="../media/image9.svg"/><Relationship Id="rId4" Type="http://schemas.openxmlformats.org/officeDocument/2006/relationships/customXml" Target="../../customXml/item719.xml"/><Relationship Id="rId9" Type="http://schemas.openxmlformats.org/officeDocument/2006/relationships/customXml" Target="../../customXml/item830.xml"/><Relationship Id="rId14" Type="http://schemas.openxmlformats.org/officeDocument/2006/relationships/image" Target="../media/image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8.png"/><Relationship Id="rId8" Type="http://schemas.openxmlformats.org/officeDocument/2006/relationships/customXml" Target="../../customXml/item3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1.xml"/><Relationship Id="rId3" Type="http://schemas.openxmlformats.org/officeDocument/2006/relationships/customXml" Target="../../customXml/item389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customXml" Target="../../customXml/item276.xml"/><Relationship Id="rId1" Type="http://schemas.openxmlformats.org/officeDocument/2006/relationships/customXml" Target="../../customXml/item85.xm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image" Target="../media/image1.png"/><Relationship Id="rId1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8.xml"/><Relationship Id="rId18" Type="http://schemas.openxmlformats.org/officeDocument/2006/relationships/customXml" Target="../../customXml/item151.xml"/><Relationship Id="rId26" Type="http://schemas.openxmlformats.org/officeDocument/2006/relationships/image" Target="../media/image5.png"/><Relationship Id="rId39" Type="http://schemas.openxmlformats.org/officeDocument/2006/relationships/image" Target="../media/image20.png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5.png"/><Relationship Id="rId42" Type="http://schemas.openxmlformats.org/officeDocument/2006/relationships/image" Target="../media/image33.svg"/><Relationship Id="rId7" Type="http://schemas.openxmlformats.org/officeDocument/2006/relationships/customXml" Target="../../customXml/item51.xml"/><Relationship Id="rId2" Type="http://schemas.openxmlformats.org/officeDocument/2006/relationships/customXml" Target="../../customXml/item446.xml"/><Relationship Id="rId16" Type="http://schemas.openxmlformats.org/officeDocument/2006/relationships/customXml" Target="../../customXml/item355.xml"/><Relationship Id="rId29" Type="http://schemas.openxmlformats.org/officeDocument/2006/relationships/image" Target="../media/image28.png"/><Relationship Id="rId1" Type="http://schemas.openxmlformats.org/officeDocument/2006/relationships/customXml" Target="../../customXml/item469.xml"/><Relationship Id="rId6" Type="http://schemas.openxmlformats.org/officeDocument/2006/relationships/customXml" Target="../../customXml/item55.xml"/><Relationship Id="rId11" Type="http://schemas.openxmlformats.org/officeDocument/2006/relationships/customXml" Target="../../customXml/item3.xml"/><Relationship Id="rId24" Type="http://schemas.openxmlformats.org/officeDocument/2006/relationships/image" Target="../media/image3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21.svg"/><Relationship Id="rId45" Type="http://schemas.openxmlformats.org/officeDocument/2006/relationships/slide" Target="slide19.xml"/><Relationship Id="rId5" Type="http://schemas.openxmlformats.org/officeDocument/2006/relationships/customXml" Target="../../customXml/item1066.xml"/><Relationship Id="rId15" Type="http://schemas.openxmlformats.org/officeDocument/2006/relationships/customXml" Target="../../customXml/item654.xml"/><Relationship Id="rId23" Type="http://schemas.openxmlformats.org/officeDocument/2006/relationships/image" Target="../media/image2.png"/><Relationship Id="rId28" Type="http://schemas.openxmlformats.org/officeDocument/2006/relationships/image" Target="../media/image7.png"/><Relationship Id="rId36" Type="http://schemas.openxmlformats.org/officeDocument/2006/relationships/image" Target="../media/image47.png"/><Relationship Id="rId10" Type="http://schemas.openxmlformats.org/officeDocument/2006/relationships/customXml" Target="../../customXml/item547.xml"/><Relationship Id="rId19" Type="http://schemas.openxmlformats.org/officeDocument/2006/relationships/customXml" Target="../../customXml/item938.xml"/><Relationship Id="rId31" Type="http://schemas.openxmlformats.org/officeDocument/2006/relationships/image" Target="../media/image42.png"/><Relationship Id="rId44" Type="http://schemas.openxmlformats.org/officeDocument/2006/relationships/image" Target="../media/image35.svg"/><Relationship Id="rId4" Type="http://schemas.openxmlformats.org/officeDocument/2006/relationships/customXml" Target="../../customXml/item400.xml"/><Relationship Id="rId9" Type="http://schemas.openxmlformats.org/officeDocument/2006/relationships/customXml" Target="../../customXml/item445.xml"/><Relationship Id="rId14" Type="http://schemas.openxmlformats.org/officeDocument/2006/relationships/customXml" Target="../../customXml/item192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Relationship Id="rId30" Type="http://schemas.openxmlformats.org/officeDocument/2006/relationships/image" Target="../media/image29.svg"/><Relationship Id="rId35" Type="http://schemas.openxmlformats.org/officeDocument/2006/relationships/image" Target="../media/image46.png"/><Relationship Id="rId43" Type="http://schemas.openxmlformats.org/officeDocument/2006/relationships/image" Target="../media/image34.png"/><Relationship Id="rId8" Type="http://schemas.openxmlformats.org/officeDocument/2006/relationships/customXml" Target="../../customXml/item564.xml"/><Relationship Id="rId3" Type="http://schemas.openxmlformats.org/officeDocument/2006/relationships/customXml" Target="../../customXml/item71.xml"/><Relationship Id="rId12" Type="http://schemas.openxmlformats.org/officeDocument/2006/relationships/customXml" Target="../../customXml/item519.xml"/><Relationship Id="rId17" Type="http://schemas.openxmlformats.org/officeDocument/2006/relationships/customXml" Target="../../customXml/item651.xml"/><Relationship Id="rId25" Type="http://schemas.openxmlformats.org/officeDocument/2006/relationships/image" Target="../media/image4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0" Type="http://schemas.openxmlformats.org/officeDocument/2006/relationships/customXml" Target="../../customXml/item409.xml"/><Relationship Id="rId4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slide" Target="slide22.xml"/><Relationship Id="rId26" Type="http://schemas.openxmlformats.org/officeDocument/2006/relationships/image" Target="../media/image42.png"/><Relationship Id="rId3" Type="http://schemas.openxmlformats.org/officeDocument/2006/relationships/customXml" Target="../../customXml/item913.xml"/><Relationship Id="rId21" Type="http://schemas.openxmlformats.org/officeDocument/2006/relationships/slide" Target="slide24.xml"/><Relationship Id="rId34" Type="http://schemas.openxmlformats.org/officeDocument/2006/relationships/image" Target="../media/image50.png"/><Relationship Id="rId7" Type="http://schemas.openxmlformats.org/officeDocument/2006/relationships/customXml" Target="../../customXml/item759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9.svg"/><Relationship Id="rId33" Type="http://schemas.openxmlformats.org/officeDocument/2006/relationships/image" Target="../media/image49.png"/><Relationship Id="rId2" Type="http://schemas.openxmlformats.org/officeDocument/2006/relationships/customXml" Target="../../customXml/item573.xml"/><Relationship Id="rId16" Type="http://schemas.openxmlformats.org/officeDocument/2006/relationships/image" Target="../media/image6.png"/><Relationship Id="rId20" Type="http://schemas.openxmlformats.org/officeDocument/2006/relationships/image" Target="../media/image29.svg"/><Relationship Id="rId29" Type="http://schemas.openxmlformats.org/officeDocument/2006/relationships/image" Target="../media/image45.png"/><Relationship Id="rId1" Type="http://schemas.openxmlformats.org/officeDocument/2006/relationships/customXml" Target="../../customXml/item602.xml"/><Relationship Id="rId6" Type="http://schemas.openxmlformats.org/officeDocument/2006/relationships/customXml" Target="../../customXml/item921.xml"/><Relationship Id="rId11" Type="http://schemas.openxmlformats.org/officeDocument/2006/relationships/image" Target="../media/image1.png"/><Relationship Id="rId24" Type="http://schemas.openxmlformats.org/officeDocument/2006/relationships/image" Target="../media/image8.png"/><Relationship Id="rId32" Type="http://schemas.openxmlformats.org/officeDocument/2006/relationships/image" Target="../media/image48.png"/><Relationship Id="rId5" Type="http://schemas.openxmlformats.org/officeDocument/2006/relationships/customXml" Target="../../customXml/item632.xml"/><Relationship Id="rId15" Type="http://schemas.openxmlformats.org/officeDocument/2006/relationships/image" Target="../media/image5.png"/><Relationship Id="rId23" Type="http://schemas.openxmlformats.org/officeDocument/2006/relationships/image" Target="../media/image53.svg"/><Relationship Id="rId28" Type="http://schemas.openxmlformats.org/officeDocument/2006/relationships/image" Target="../media/image44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8.png"/><Relationship Id="rId31" Type="http://schemas.openxmlformats.org/officeDocument/2006/relationships/image" Target="../media/image47.png"/><Relationship Id="rId4" Type="http://schemas.openxmlformats.org/officeDocument/2006/relationships/customXml" Target="../../customXml/item1050.xml"/><Relationship Id="rId9" Type="http://schemas.openxmlformats.org/officeDocument/2006/relationships/customXml" Target="../../customXml/item211.xml"/><Relationship Id="rId14" Type="http://schemas.openxmlformats.org/officeDocument/2006/relationships/image" Target="../media/image4.png"/><Relationship Id="rId22" Type="http://schemas.openxmlformats.org/officeDocument/2006/relationships/image" Target="../media/image52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8" Type="http://schemas.openxmlformats.org/officeDocument/2006/relationships/customXml" Target="../../customXml/item39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73.xml"/><Relationship Id="rId18" Type="http://schemas.openxmlformats.org/officeDocument/2006/relationships/customXml" Target="../../customXml/item663.xml"/><Relationship Id="rId26" Type="http://schemas.openxmlformats.org/officeDocument/2006/relationships/image" Target="../media/image4.png"/><Relationship Id="rId39" Type="http://schemas.openxmlformats.org/officeDocument/2006/relationships/image" Target="../media/image43.png"/><Relationship Id="rId21" Type="http://schemas.openxmlformats.org/officeDocument/2006/relationships/customXml" Target="../../customXml/item905.xml"/><Relationship Id="rId34" Type="http://schemas.openxmlformats.org/officeDocument/2006/relationships/image" Target="../media/image52.png"/><Relationship Id="rId42" Type="http://schemas.openxmlformats.org/officeDocument/2006/relationships/image" Target="../media/image46.png"/><Relationship Id="rId47" Type="http://schemas.openxmlformats.org/officeDocument/2006/relationships/image" Target="../media/image21.svg"/><Relationship Id="rId50" Type="http://schemas.openxmlformats.org/officeDocument/2006/relationships/image" Target="../media/image34.png"/><Relationship Id="rId7" Type="http://schemas.openxmlformats.org/officeDocument/2006/relationships/customXml" Target="../../customXml/item90.xml"/><Relationship Id="rId2" Type="http://schemas.openxmlformats.org/officeDocument/2006/relationships/customXml" Target="../../customXml/item148.xml"/><Relationship Id="rId16" Type="http://schemas.openxmlformats.org/officeDocument/2006/relationships/customXml" Target="../../customXml/item179.xml"/><Relationship Id="rId29" Type="http://schemas.openxmlformats.org/officeDocument/2006/relationships/image" Target="../media/image7.png"/><Relationship Id="rId11" Type="http://schemas.openxmlformats.org/officeDocument/2006/relationships/customXml" Target="../../customXml/item117.xml"/><Relationship Id="rId24" Type="http://schemas.openxmlformats.org/officeDocument/2006/relationships/image" Target="../media/image2.png"/><Relationship Id="rId32" Type="http://schemas.openxmlformats.org/officeDocument/2006/relationships/image" Target="../media/image29.svg"/><Relationship Id="rId37" Type="http://schemas.openxmlformats.org/officeDocument/2006/relationships/image" Target="../media/image9.sv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slide" Target="slide23.xml"/><Relationship Id="rId5" Type="http://schemas.openxmlformats.org/officeDocument/2006/relationships/customXml" Target="../../customXml/item423.xml"/><Relationship Id="rId10" Type="http://schemas.openxmlformats.org/officeDocument/2006/relationships/customXml" Target="../../customXml/item415.xml"/><Relationship Id="rId19" Type="http://schemas.openxmlformats.org/officeDocument/2006/relationships/customXml" Target="../../customXml/item76.xml"/><Relationship Id="rId31" Type="http://schemas.openxmlformats.org/officeDocument/2006/relationships/image" Target="../media/image28.png"/><Relationship Id="rId44" Type="http://schemas.openxmlformats.org/officeDocument/2006/relationships/image" Target="../media/image48.png"/><Relationship Id="rId52" Type="http://schemas.openxmlformats.org/officeDocument/2006/relationships/slide" Target="slide21.xml"/><Relationship Id="rId4" Type="http://schemas.openxmlformats.org/officeDocument/2006/relationships/customXml" Target="../../customXml/item339.xml"/><Relationship Id="rId9" Type="http://schemas.openxmlformats.org/officeDocument/2006/relationships/customXml" Target="../../customXml/item666.xml"/><Relationship Id="rId14" Type="http://schemas.openxmlformats.org/officeDocument/2006/relationships/customXml" Target="../../customXml/item249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5.png"/><Relationship Id="rId30" Type="http://schemas.openxmlformats.org/officeDocument/2006/relationships/slide" Target="slide20.xml"/><Relationship Id="rId35" Type="http://schemas.openxmlformats.org/officeDocument/2006/relationships/image" Target="../media/image53.svg"/><Relationship Id="rId43" Type="http://schemas.openxmlformats.org/officeDocument/2006/relationships/image" Target="../media/image47.png"/><Relationship Id="rId48" Type="http://schemas.openxmlformats.org/officeDocument/2006/relationships/image" Target="../media/image32.png"/><Relationship Id="rId8" Type="http://schemas.openxmlformats.org/officeDocument/2006/relationships/customXml" Target="../../customXml/item215.xml"/><Relationship Id="rId51" Type="http://schemas.openxmlformats.org/officeDocument/2006/relationships/image" Target="../media/image35.svg"/><Relationship Id="rId3" Type="http://schemas.openxmlformats.org/officeDocument/2006/relationships/customXml" Target="../../customXml/item491.xml"/><Relationship Id="rId12" Type="http://schemas.openxmlformats.org/officeDocument/2006/relationships/customXml" Target="../../customXml/item874.xml"/><Relationship Id="rId17" Type="http://schemas.openxmlformats.org/officeDocument/2006/relationships/customXml" Target="../../customXml/item877.xml"/><Relationship Id="rId25" Type="http://schemas.openxmlformats.org/officeDocument/2006/relationships/image" Target="../media/image3.png"/><Relationship Id="rId33" Type="http://schemas.openxmlformats.org/officeDocument/2006/relationships/slide" Target="slide24.xml"/><Relationship Id="rId38" Type="http://schemas.openxmlformats.org/officeDocument/2006/relationships/image" Target="../media/image42.png"/><Relationship Id="rId46" Type="http://schemas.openxmlformats.org/officeDocument/2006/relationships/image" Target="../media/image20.png"/><Relationship Id="rId20" Type="http://schemas.openxmlformats.org/officeDocument/2006/relationships/customXml" Target="../../customXml/item524.xml"/><Relationship Id="rId41" Type="http://schemas.openxmlformats.org/officeDocument/2006/relationships/image" Target="../media/image45.png"/><Relationship Id="rId1" Type="http://schemas.openxmlformats.org/officeDocument/2006/relationships/customXml" Target="../../customXml/item405.xml"/><Relationship Id="rId6" Type="http://schemas.openxmlformats.org/officeDocument/2006/relationships/customXml" Target="../../customXml/item385.xml"/><Relationship Id="rId15" Type="http://schemas.openxmlformats.org/officeDocument/2006/relationships/customXml" Target="../../customXml/item101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36" Type="http://schemas.openxmlformats.org/officeDocument/2006/relationships/image" Target="../media/image8.png"/><Relationship Id="rId49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3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5.png"/><Relationship Id="rId26" Type="http://schemas.openxmlformats.org/officeDocument/2006/relationships/image" Target="../media/image45.png"/><Relationship Id="rId3" Type="http://schemas.openxmlformats.org/officeDocument/2006/relationships/customXml" Target="../../customXml/item58.xml"/><Relationship Id="rId21" Type="http://schemas.openxmlformats.org/officeDocument/2006/relationships/image" Target="../media/image28.png"/><Relationship Id="rId7" Type="http://schemas.openxmlformats.org/officeDocument/2006/relationships/customXml" Target="../../customXml/item460.xml"/><Relationship Id="rId12" Type="http://schemas.openxmlformats.org/officeDocument/2006/relationships/customXml" Target="../../customXml/item268.xml"/><Relationship Id="rId17" Type="http://schemas.openxmlformats.org/officeDocument/2006/relationships/image" Target="../media/image4.png"/><Relationship Id="rId25" Type="http://schemas.openxmlformats.org/officeDocument/2006/relationships/image" Target="../media/image44.png"/><Relationship Id="rId2" Type="http://schemas.openxmlformats.org/officeDocument/2006/relationships/customXml" Target="../../customXml/item1001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29" Type="http://schemas.openxmlformats.org/officeDocument/2006/relationships/image" Target="../media/image48.png"/><Relationship Id="rId1" Type="http://schemas.openxmlformats.org/officeDocument/2006/relationships/customXml" Target="../../customXml/item673.xml"/><Relationship Id="rId6" Type="http://schemas.openxmlformats.org/officeDocument/2006/relationships/customXml" Target="../../customXml/item643.xml"/><Relationship Id="rId11" Type="http://schemas.openxmlformats.org/officeDocument/2006/relationships/customXml" Target="../../customXml/item330.xml"/><Relationship Id="rId24" Type="http://schemas.openxmlformats.org/officeDocument/2006/relationships/image" Target="../media/image43.png"/><Relationship Id="rId32" Type="http://schemas.openxmlformats.org/officeDocument/2006/relationships/image" Target="../media/image54.png"/><Relationship Id="rId5" Type="http://schemas.openxmlformats.org/officeDocument/2006/relationships/customXml" Target="../../customXml/item724.xml"/><Relationship Id="rId15" Type="http://schemas.openxmlformats.org/officeDocument/2006/relationships/image" Target="../media/image2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customXml" Target="../../customXml/item289.xml"/><Relationship Id="rId19" Type="http://schemas.openxmlformats.org/officeDocument/2006/relationships/image" Target="../media/image6.png"/><Relationship Id="rId31" Type="http://schemas.openxmlformats.org/officeDocument/2006/relationships/slide" Target="slide20.xml"/><Relationship Id="rId4" Type="http://schemas.openxmlformats.org/officeDocument/2006/relationships/customXml" Target="../../customXml/item248.xml"/><Relationship Id="rId9" Type="http://schemas.openxmlformats.org/officeDocument/2006/relationships/customXml" Target="../../customXml/item924.xml"/><Relationship Id="rId14" Type="http://schemas.openxmlformats.org/officeDocument/2006/relationships/image" Target="../media/image1.png"/><Relationship Id="rId22" Type="http://schemas.openxmlformats.org/officeDocument/2006/relationships/image" Target="../media/image29.sv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slide" Target="slide27.xml"/><Relationship Id="rId26" Type="http://schemas.openxmlformats.org/officeDocument/2006/relationships/image" Target="../media/image49.png"/><Relationship Id="rId21" Type="http://schemas.openxmlformats.org/officeDocument/2006/relationships/image" Target="../media/image44.png"/><Relationship Id="rId34" Type="http://schemas.openxmlformats.org/officeDocument/2006/relationships/slide" Target="slide26.xml"/><Relationship Id="rId7" Type="http://schemas.openxmlformats.org/officeDocument/2006/relationships/customXml" Target="../../customXml/item73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48.png"/><Relationship Id="rId33" Type="http://schemas.openxmlformats.org/officeDocument/2006/relationships/image" Target="../media/image29.svg"/><Relationship Id="rId38" Type="http://schemas.openxmlformats.org/officeDocument/2006/relationships/image" Target="../media/image51.svg"/><Relationship Id="rId2" Type="http://schemas.openxmlformats.org/officeDocument/2006/relationships/customXml" Target="../../customXml/item121.xml"/><Relationship Id="rId16" Type="http://schemas.openxmlformats.org/officeDocument/2006/relationships/image" Target="../media/image6.png"/><Relationship Id="rId20" Type="http://schemas.openxmlformats.org/officeDocument/2006/relationships/image" Target="../media/image43.png"/><Relationship Id="rId29" Type="http://schemas.openxmlformats.org/officeDocument/2006/relationships/slide" Target="slide25.xml"/><Relationship Id="rId1" Type="http://schemas.openxmlformats.org/officeDocument/2006/relationships/customXml" Target="../../customXml/item208.xml"/><Relationship Id="rId6" Type="http://schemas.openxmlformats.org/officeDocument/2006/relationships/customXml" Target="../../customXml/item98.xml"/><Relationship Id="rId11" Type="http://schemas.openxmlformats.org/officeDocument/2006/relationships/image" Target="../media/image1.png"/><Relationship Id="rId24" Type="http://schemas.openxmlformats.org/officeDocument/2006/relationships/image" Target="../media/image47.png"/><Relationship Id="rId32" Type="http://schemas.openxmlformats.org/officeDocument/2006/relationships/image" Target="../media/image28.png"/><Relationship Id="rId37" Type="http://schemas.openxmlformats.org/officeDocument/2006/relationships/image" Target="../media/image50.png"/><Relationship Id="rId5" Type="http://schemas.openxmlformats.org/officeDocument/2006/relationships/customXml" Target="../../customXml/item323.xml"/><Relationship Id="rId15" Type="http://schemas.openxmlformats.org/officeDocument/2006/relationships/image" Target="../media/image5.png"/><Relationship Id="rId23" Type="http://schemas.openxmlformats.org/officeDocument/2006/relationships/image" Target="../media/image46.png"/><Relationship Id="rId28" Type="http://schemas.openxmlformats.org/officeDocument/2006/relationships/image" Target="../media/image9.svg"/><Relationship Id="rId36" Type="http://schemas.openxmlformats.org/officeDocument/2006/relationships/image" Target="../media/image58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2.png"/><Relationship Id="rId31" Type="http://schemas.openxmlformats.org/officeDocument/2006/relationships/image" Target="../media/image56.svg"/><Relationship Id="rId4" Type="http://schemas.openxmlformats.org/officeDocument/2006/relationships/customXml" Target="../../customXml/item419.xml"/><Relationship Id="rId9" Type="http://schemas.openxmlformats.org/officeDocument/2006/relationships/customXml" Target="../../customXml/item964.xml"/><Relationship Id="rId14" Type="http://schemas.openxmlformats.org/officeDocument/2006/relationships/image" Target="../media/image4.png"/><Relationship Id="rId22" Type="http://schemas.openxmlformats.org/officeDocument/2006/relationships/image" Target="../media/image45.png"/><Relationship Id="rId27" Type="http://schemas.openxmlformats.org/officeDocument/2006/relationships/image" Target="../media/image8.png"/><Relationship Id="rId30" Type="http://schemas.openxmlformats.org/officeDocument/2006/relationships/image" Target="../media/image55.png"/><Relationship Id="rId35" Type="http://schemas.openxmlformats.org/officeDocument/2006/relationships/image" Target="../media/image57.png"/><Relationship Id="rId8" Type="http://schemas.openxmlformats.org/officeDocument/2006/relationships/customXml" Target="../../customXml/item256.xml"/><Relationship Id="rId3" Type="http://schemas.openxmlformats.org/officeDocument/2006/relationships/customXml" Target="../../customXml/item149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30.xml"/><Relationship Id="rId18" Type="http://schemas.openxmlformats.org/officeDocument/2006/relationships/image" Target="../media/image1.png"/><Relationship Id="rId26" Type="http://schemas.openxmlformats.org/officeDocument/2006/relationships/image" Target="../media/image42.png"/><Relationship Id="rId39" Type="http://schemas.openxmlformats.org/officeDocument/2006/relationships/image" Target="../media/image28.png"/><Relationship Id="rId21" Type="http://schemas.openxmlformats.org/officeDocument/2006/relationships/image" Target="../media/image4.png"/><Relationship Id="rId34" Type="http://schemas.openxmlformats.org/officeDocument/2006/relationships/image" Target="../media/image8.png"/><Relationship Id="rId42" Type="http://schemas.openxmlformats.org/officeDocument/2006/relationships/image" Target="../media/image57.png"/><Relationship Id="rId47" Type="http://schemas.openxmlformats.org/officeDocument/2006/relationships/image" Target="../media/image61.png"/><Relationship Id="rId7" Type="http://schemas.openxmlformats.org/officeDocument/2006/relationships/customXml" Target="../../customXml/item484.xml"/><Relationship Id="rId2" Type="http://schemas.openxmlformats.org/officeDocument/2006/relationships/customXml" Target="../../customXml/item450.xml"/><Relationship Id="rId16" Type="http://schemas.openxmlformats.org/officeDocument/2006/relationships/customXml" Target="../../customXml/item143.xml"/><Relationship Id="rId29" Type="http://schemas.openxmlformats.org/officeDocument/2006/relationships/image" Target="../media/image45.png"/><Relationship Id="rId1" Type="http://schemas.openxmlformats.org/officeDocument/2006/relationships/customXml" Target="../../customXml/item604.xml"/><Relationship Id="rId6" Type="http://schemas.openxmlformats.org/officeDocument/2006/relationships/customXml" Target="../../customXml/item579.xml"/><Relationship Id="rId11" Type="http://schemas.openxmlformats.org/officeDocument/2006/relationships/customXml" Target="../../customXml/item911.xml"/><Relationship Id="rId24" Type="http://schemas.openxmlformats.org/officeDocument/2006/relationships/image" Target="../media/image7.png"/><Relationship Id="rId32" Type="http://schemas.openxmlformats.org/officeDocument/2006/relationships/image" Target="../media/image48.png"/><Relationship Id="rId37" Type="http://schemas.openxmlformats.org/officeDocument/2006/relationships/image" Target="../media/image55.png"/><Relationship Id="rId40" Type="http://schemas.openxmlformats.org/officeDocument/2006/relationships/image" Target="../media/image29.svg"/><Relationship Id="rId45" Type="http://schemas.openxmlformats.org/officeDocument/2006/relationships/image" Target="../media/image59.png"/><Relationship Id="rId5" Type="http://schemas.openxmlformats.org/officeDocument/2006/relationships/customXml" Target="../../customXml/item637.xml"/><Relationship Id="rId15" Type="http://schemas.openxmlformats.org/officeDocument/2006/relationships/customXml" Target="../../customXml/item134.xml"/><Relationship Id="rId23" Type="http://schemas.openxmlformats.org/officeDocument/2006/relationships/image" Target="../media/image6.png"/><Relationship Id="rId28" Type="http://schemas.openxmlformats.org/officeDocument/2006/relationships/image" Target="../media/image44.png"/><Relationship Id="rId36" Type="http://schemas.openxmlformats.org/officeDocument/2006/relationships/slide" Target="slide25.xml"/><Relationship Id="rId10" Type="http://schemas.openxmlformats.org/officeDocument/2006/relationships/customXml" Target="../../customXml/item465.xml"/><Relationship Id="rId19" Type="http://schemas.openxmlformats.org/officeDocument/2006/relationships/image" Target="../media/image2.png"/><Relationship Id="rId31" Type="http://schemas.openxmlformats.org/officeDocument/2006/relationships/image" Target="../media/image47.png"/><Relationship Id="rId44" Type="http://schemas.openxmlformats.org/officeDocument/2006/relationships/slide" Target="slide24.xml"/><Relationship Id="rId4" Type="http://schemas.openxmlformats.org/officeDocument/2006/relationships/customXml" Target="../../customXml/item1073.xml"/><Relationship Id="rId9" Type="http://schemas.openxmlformats.org/officeDocument/2006/relationships/customXml" Target="../../customXml/item862.xml"/><Relationship Id="rId14" Type="http://schemas.openxmlformats.org/officeDocument/2006/relationships/customXml" Target="../../customXml/item572.xml"/><Relationship Id="rId22" Type="http://schemas.openxmlformats.org/officeDocument/2006/relationships/image" Target="../media/image5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9.svg"/><Relationship Id="rId43" Type="http://schemas.openxmlformats.org/officeDocument/2006/relationships/image" Target="../media/image58.svg"/><Relationship Id="rId8" Type="http://schemas.openxmlformats.org/officeDocument/2006/relationships/customXml" Target="../../customXml/item668.xml"/><Relationship Id="rId3" Type="http://schemas.openxmlformats.org/officeDocument/2006/relationships/customXml" Target="../../customXml/item302.xml"/><Relationship Id="rId12" Type="http://schemas.openxmlformats.org/officeDocument/2006/relationships/customXml" Target="../../customXml/item1035.xml"/><Relationship Id="rId17" Type="http://schemas.openxmlformats.org/officeDocument/2006/relationships/slideLayout" Target="../slideLayouts/slideLayout1.xml"/><Relationship Id="rId25" Type="http://schemas.openxmlformats.org/officeDocument/2006/relationships/slide" Target="slide27.xml"/><Relationship Id="rId33" Type="http://schemas.openxmlformats.org/officeDocument/2006/relationships/image" Target="../media/image49.png"/><Relationship Id="rId38" Type="http://schemas.openxmlformats.org/officeDocument/2006/relationships/image" Target="../media/image56.svg"/><Relationship Id="rId46" Type="http://schemas.openxmlformats.org/officeDocument/2006/relationships/image" Target="../media/image60.svg"/><Relationship Id="rId20" Type="http://schemas.openxmlformats.org/officeDocument/2006/relationships/image" Target="../media/image3.png"/><Relationship Id="rId41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439.xml"/><Relationship Id="rId18" Type="http://schemas.openxmlformats.org/officeDocument/2006/relationships/customXml" Target="../../customXml/item867.xml"/><Relationship Id="rId26" Type="http://schemas.openxmlformats.org/officeDocument/2006/relationships/image" Target="../media/image5.png"/><Relationship Id="rId39" Type="http://schemas.openxmlformats.org/officeDocument/2006/relationships/image" Target="../media/image9.svg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6.png"/><Relationship Id="rId42" Type="http://schemas.openxmlformats.org/officeDocument/2006/relationships/image" Target="../media/image56.svg"/><Relationship Id="rId47" Type="http://schemas.openxmlformats.org/officeDocument/2006/relationships/slide" Target="slide24.xml"/><Relationship Id="rId50" Type="http://schemas.openxmlformats.org/officeDocument/2006/relationships/image" Target="../media/image36.png"/><Relationship Id="rId7" Type="http://schemas.openxmlformats.org/officeDocument/2006/relationships/customXml" Target="../../customXml/item160.xml"/><Relationship Id="rId2" Type="http://schemas.openxmlformats.org/officeDocument/2006/relationships/customXml" Target="../../customXml/item65.xml"/><Relationship Id="rId16" Type="http://schemas.openxmlformats.org/officeDocument/2006/relationships/customXml" Target="../../customXml/item238.xml"/><Relationship Id="rId29" Type="http://schemas.openxmlformats.org/officeDocument/2006/relationships/slide" Target="slide27.xml"/><Relationship Id="rId11" Type="http://schemas.openxmlformats.org/officeDocument/2006/relationships/customXml" Target="../../customXml/item313.xml"/><Relationship Id="rId24" Type="http://schemas.openxmlformats.org/officeDocument/2006/relationships/image" Target="../media/image3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slide" Target="slide25.xml"/><Relationship Id="rId45" Type="http://schemas.openxmlformats.org/officeDocument/2006/relationships/image" Target="../media/image57.png"/><Relationship Id="rId53" Type="http://schemas.openxmlformats.org/officeDocument/2006/relationships/image" Target="../media/image23.svg"/><Relationship Id="rId5" Type="http://schemas.openxmlformats.org/officeDocument/2006/relationships/customXml" Target="../../customXml/item841.xml"/><Relationship Id="rId10" Type="http://schemas.openxmlformats.org/officeDocument/2006/relationships/customXml" Target="../../customXml/item424.xml"/><Relationship Id="rId19" Type="http://schemas.openxmlformats.org/officeDocument/2006/relationships/customXml" Target="../../customXml/item696.xml"/><Relationship Id="rId31" Type="http://schemas.openxmlformats.org/officeDocument/2006/relationships/image" Target="../media/image43.png"/><Relationship Id="rId44" Type="http://schemas.openxmlformats.org/officeDocument/2006/relationships/image" Target="../media/image29.svg"/><Relationship Id="rId52" Type="http://schemas.openxmlformats.org/officeDocument/2006/relationships/image" Target="../media/image22.png"/><Relationship Id="rId4" Type="http://schemas.openxmlformats.org/officeDocument/2006/relationships/customXml" Target="../../customXml/item435.xml"/><Relationship Id="rId9" Type="http://schemas.openxmlformats.org/officeDocument/2006/relationships/customXml" Target="../../customXml/item827.xml"/><Relationship Id="rId14" Type="http://schemas.openxmlformats.org/officeDocument/2006/relationships/customXml" Target="../../customXml/item619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28.png"/><Relationship Id="rId48" Type="http://schemas.openxmlformats.org/officeDocument/2006/relationships/image" Target="../media/image38.png"/><Relationship Id="rId8" Type="http://schemas.openxmlformats.org/officeDocument/2006/relationships/customXml" Target="../../customXml/item714.xml"/><Relationship Id="rId51" Type="http://schemas.openxmlformats.org/officeDocument/2006/relationships/image" Target="../media/image37.svg"/><Relationship Id="rId3" Type="http://schemas.openxmlformats.org/officeDocument/2006/relationships/customXml" Target="../../customXml/item864.xml"/><Relationship Id="rId12" Type="http://schemas.openxmlformats.org/officeDocument/2006/relationships/customXml" Target="../../customXml/item458.xml"/><Relationship Id="rId17" Type="http://schemas.openxmlformats.org/officeDocument/2006/relationships/customXml" Target="../../customXml/item47.xml"/><Relationship Id="rId25" Type="http://schemas.openxmlformats.org/officeDocument/2006/relationships/image" Target="../media/image4.png"/><Relationship Id="rId33" Type="http://schemas.openxmlformats.org/officeDocument/2006/relationships/image" Target="../media/image45.png"/><Relationship Id="rId38" Type="http://schemas.openxmlformats.org/officeDocument/2006/relationships/image" Target="../media/image8.png"/><Relationship Id="rId46" Type="http://schemas.openxmlformats.org/officeDocument/2006/relationships/image" Target="../media/image58.svg"/><Relationship Id="rId20" Type="http://schemas.openxmlformats.org/officeDocument/2006/relationships/customXml" Target="../../customXml/item705.xml"/><Relationship Id="rId41" Type="http://schemas.openxmlformats.org/officeDocument/2006/relationships/image" Target="../media/image55.png"/><Relationship Id="rId1" Type="http://schemas.openxmlformats.org/officeDocument/2006/relationships/customXml" Target="../../customXml/item740.xml"/><Relationship Id="rId6" Type="http://schemas.openxmlformats.org/officeDocument/2006/relationships/customXml" Target="../../customXml/item671.xml"/><Relationship Id="rId15" Type="http://schemas.openxmlformats.org/officeDocument/2006/relationships/customXml" Target="../../customXml/item79.xml"/><Relationship Id="rId23" Type="http://schemas.openxmlformats.org/officeDocument/2006/relationships/image" Target="../media/image2.png"/><Relationship Id="rId28" Type="http://schemas.openxmlformats.org/officeDocument/2006/relationships/image" Target="../media/image7.png"/><Relationship Id="rId36" Type="http://schemas.openxmlformats.org/officeDocument/2006/relationships/image" Target="../media/image48.png"/><Relationship Id="rId4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18" Type="http://schemas.openxmlformats.org/officeDocument/2006/relationships/image" Target="../media/image9.svg"/><Relationship Id="rId3" Type="http://schemas.openxmlformats.org/officeDocument/2006/relationships/customXml" Target="../../customXml/item362.xml"/><Relationship Id="rId21" Type="http://schemas.openxmlformats.org/officeDocument/2006/relationships/image" Target="../media/image56.svg"/><Relationship Id="rId7" Type="http://schemas.openxmlformats.org/officeDocument/2006/relationships/customXml" Target="../../customXml/item467.xml"/><Relationship Id="rId12" Type="http://schemas.openxmlformats.org/officeDocument/2006/relationships/image" Target="../media/image4.png"/><Relationship Id="rId17" Type="http://schemas.openxmlformats.org/officeDocument/2006/relationships/image" Target="../media/image8.png"/><Relationship Id="rId25" Type="http://schemas.openxmlformats.org/officeDocument/2006/relationships/image" Target="../media/image51.svg"/><Relationship Id="rId2" Type="http://schemas.openxmlformats.org/officeDocument/2006/relationships/customXml" Target="../../customXml/item794.xml"/><Relationship Id="rId16" Type="http://schemas.openxmlformats.org/officeDocument/2006/relationships/slide" Target="slide28.xml"/><Relationship Id="rId20" Type="http://schemas.openxmlformats.org/officeDocument/2006/relationships/image" Target="../media/image55.png"/><Relationship Id="rId1" Type="http://schemas.openxmlformats.org/officeDocument/2006/relationships/customXml" Target="../../customXml/item278.xml"/><Relationship Id="rId6" Type="http://schemas.openxmlformats.org/officeDocument/2006/relationships/customXml" Target="../../customXml/item68.xml"/><Relationship Id="rId11" Type="http://schemas.openxmlformats.org/officeDocument/2006/relationships/image" Target="../media/image3.png"/><Relationship Id="rId24" Type="http://schemas.openxmlformats.org/officeDocument/2006/relationships/image" Target="../media/image50.png"/><Relationship Id="rId5" Type="http://schemas.openxmlformats.org/officeDocument/2006/relationships/customXml" Target="../../customXml/item1026.xml"/><Relationship Id="rId15" Type="http://schemas.openxmlformats.org/officeDocument/2006/relationships/image" Target="../media/image7.png"/><Relationship Id="rId23" Type="http://schemas.openxmlformats.org/officeDocument/2006/relationships/image" Target="../media/image29.svg"/><Relationship Id="rId10" Type="http://schemas.openxmlformats.org/officeDocument/2006/relationships/image" Target="../media/image2.png"/><Relationship Id="rId19" Type="http://schemas.openxmlformats.org/officeDocument/2006/relationships/slide" Target="slide25.xml"/><Relationship Id="rId4" Type="http://schemas.openxmlformats.org/officeDocument/2006/relationships/customXml" Target="../../customXml/item213.xml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85.xml"/><Relationship Id="rId18" Type="http://schemas.openxmlformats.org/officeDocument/2006/relationships/customXml" Target="../../customXml/item354.xml"/><Relationship Id="rId26" Type="http://schemas.openxmlformats.org/officeDocument/2006/relationships/image" Target="../media/image3.png"/><Relationship Id="rId39" Type="http://schemas.openxmlformats.org/officeDocument/2006/relationships/image" Target="../media/image10.png"/><Relationship Id="rId21" Type="http://schemas.openxmlformats.org/officeDocument/2006/relationships/customXml" Target="../../customXml/item22.xml"/><Relationship Id="rId34" Type="http://schemas.openxmlformats.org/officeDocument/2006/relationships/slide" Target="slide25.xml"/><Relationship Id="rId42" Type="http://schemas.openxmlformats.org/officeDocument/2006/relationships/image" Target="../media/image51.svg"/><Relationship Id="rId7" Type="http://schemas.openxmlformats.org/officeDocument/2006/relationships/customXml" Target="../../customXml/item832.xml"/><Relationship Id="rId2" Type="http://schemas.openxmlformats.org/officeDocument/2006/relationships/customXml" Target="../../customXml/item202.xml"/><Relationship Id="rId16" Type="http://schemas.openxmlformats.org/officeDocument/2006/relationships/customXml" Target="../../customXml/item8.xml"/><Relationship Id="rId20" Type="http://schemas.openxmlformats.org/officeDocument/2006/relationships/customXml" Target="../../customXml/item880.xml"/><Relationship Id="rId29" Type="http://schemas.openxmlformats.org/officeDocument/2006/relationships/image" Target="../media/image6.png"/><Relationship Id="rId41" Type="http://schemas.openxmlformats.org/officeDocument/2006/relationships/image" Target="../media/image50.png"/><Relationship Id="rId1" Type="http://schemas.openxmlformats.org/officeDocument/2006/relationships/customXml" Target="../../customXml/item904.xml"/><Relationship Id="rId6" Type="http://schemas.openxmlformats.org/officeDocument/2006/relationships/customXml" Target="../../customXml/item762.xml"/><Relationship Id="rId11" Type="http://schemas.openxmlformats.org/officeDocument/2006/relationships/customXml" Target="../../customXml/item429.xml"/><Relationship Id="rId24" Type="http://schemas.openxmlformats.org/officeDocument/2006/relationships/image" Target="../media/image1.png"/><Relationship Id="rId32" Type="http://schemas.openxmlformats.org/officeDocument/2006/relationships/image" Target="../media/image8.png"/><Relationship Id="rId37" Type="http://schemas.openxmlformats.org/officeDocument/2006/relationships/image" Target="../media/image28.png"/><Relationship Id="rId40" Type="http://schemas.openxmlformats.org/officeDocument/2006/relationships/image" Target="../media/image11.svg"/><Relationship Id="rId5" Type="http://schemas.openxmlformats.org/officeDocument/2006/relationships/customXml" Target="../../customXml/item75.xml"/><Relationship Id="rId15" Type="http://schemas.openxmlformats.org/officeDocument/2006/relationships/customXml" Target="../../customXml/item617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.png"/><Relationship Id="rId36" Type="http://schemas.openxmlformats.org/officeDocument/2006/relationships/image" Target="../media/image56.svg"/><Relationship Id="rId10" Type="http://schemas.openxmlformats.org/officeDocument/2006/relationships/customXml" Target="../../customXml/item815.xml"/><Relationship Id="rId19" Type="http://schemas.openxmlformats.org/officeDocument/2006/relationships/customXml" Target="../../customXml/item635.xml"/><Relationship Id="rId31" Type="http://schemas.openxmlformats.org/officeDocument/2006/relationships/slide" Target="slide29.xml"/><Relationship Id="rId4" Type="http://schemas.openxmlformats.org/officeDocument/2006/relationships/customXml" Target="../../customXml/item252.xml"/><Relationship Id="rId9" Type="http://schemas.openxmlformats.org/officeDocument/2006/relationships/customXml" Target="../../customXml/item196.xml"/><Relationship Id="rId14" Type="http://schemas.openxmlformats.org/officeDocument/2006/relationships/customXml" Target="../../customXml/item61.xml"/><Relationship Id="rId22" Type="http://schemas.openxmlformats.org/officeDocument/2006/relationships/customXml" Target="../../customXml/item1018.xml"/><Relationship Id="rId27" Type="http://schemas.openxmlformats.org/officeDocument/2006/relationships/image" Target="../media/image4.png"/><Relationship Id="rId30" Type="http://schemas.openxmlformats.org/officeDocument/2006/relationships/image" Target="../media/image7.png"/><Relationship Id="rId35" Type="http://schemas.openxmlformats.org/officeDocument/2006/relationships/image" Target="../media/image55.png"/><Relationship Id="rId8" Type="http://schemas.openxmlformats.org/officeDocument/2006/relationships/customXml" Target="../../customXml/item828.xml"/><Relationship Id="rId3" Type="http://schemas.openxmlformats.org/officeDocument/2006/relationships/customXml" Target="../../customXml/item681.xml"/><Relationship Id="rId12" Type="http://schemas.openxmlformats.org/officeDocument/2006/relationships/customXml" Target="../../customXml/item1046.xml"/><Relationship Id="rId17" Type="http://schemas.openxmlformats.org/officeDocument/2006/relationships/customXml" Target="../../customXml/item470.xml"/><Relationship Id="rId25" Type="http://schemas.openxmlformats.org/officeDocument/2006/relationships/image" Target="../media/image2.png"/><Relationship Id="rId33" Type="http://schemas.openxmlformats.org/officeDocument/2006/relationships/image" Target="../media/image9.svg"/><Relationship Id="rId38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42.png"/><Relationship Id="rId26" Type="http://schemas.openxmlformats.org/officeDocument/2006/relationships/slide" Target="slide25.xml"/><Relationship Id="rId3" Type="http://schemas.openxmlformats.org/officeDocument/2006/relationships/customXml" Target="../../customXml/item432.xml"/><Relationship Id="rId21" Type="http://schemas.openxmlformats.org/officeDocument/2006/relationships/image" Target="../media/image45.png"/><Relationship Id="rId34" Type="http://schemas.openxmlformats.org/officeDocument/2006/relationships/image" Target="../media/image51.svg"/><Relationship Id="rId7" Type="http://schemas.openxmlformats.org/officeDocument/2006/relationships/customXml" Target="../../customXml/item210.xml"/><Relationship Id="rId12" Type="http://schemas.openxmlformats.org/officeDocument/2006/relationships/image" Target="../media/image3.png"/><Relationship Id="rId17" Type="http://schemas.openxmlformats.org/officeDocument/2006/relationships/slide" Target="slide30.xml"/><Relationship Id="rId25" Type="http://schemas.openxmlformats.org/officeDocument/2006/relationships/image" Target="../media/image49.png"/><Relationship Id="rId33" Type="http://schemas.openxmlformats.org/officeDocument/2006/relationships/image" Target="../media/image50.png"/><Relationship Id="rId2" Type="http://schemas.openxmlformats.org/officeDocument/2006/relationships/customXml" Target="../../customXml/item163.xml"/><Relationship Id="rId16" Type="http://schemas.openxmlformats.org/officeDocument/2006/relationships/image" Target="../media/image7.png"/><Relationship Id="rId20" Type="http://schemas.openxmlformats.org/officeDocument/2006/relationships/image" Target="../media/image44.png"/><Relationship Id="rId29" Type="http://schemas.openxmlformats.org/officeDocument/2006/relationships/image" Target="../media/image28.png"/><Relationship Id="rId1" Type="http://schemas.openxmlformats.org/officeDocument/2006/relationships/customXml" Target="../../customXml/item595.xml"/><Relationship Id="rId6" Type="http://schemas.openxmlformats.org/officeDocument/2006/relationships/customXml" Target="../../customXml/item437.xml"/><Relationship Id="rId11" Type="http://schemas.openxmlformats.org/officeDocument/2006/relationships/image" Target="../media/image2.png"/><Relationship Id="rId24" Type="http://schemas.openxmlformats.org/officeDocument/2006/relationships/image" Target="../media/image48.png"/><Relationship Id="rId32" Type="http://schemas.openxmlformats.org/officeDocument/2006/relationships/image" Target="../media/image9.svg"/><Relationship Id="rId5" Type="http://schemas.openxmlformats.org/officeDocument/2006/relationships/customXml" Target="../../customXml/item499.xml"/><Relationship Id="rId15" Type="http://schemas.openxmlformats.org/officeDocument/2006/relationships/image" Target="../media/image6.png"/><Relationship Id="rId23" Type="http://schemas.openxmlformats.org/officeDocument/2006/relationships/image" Target="../media/image47.png"/><Relationship Id="rId28" Type="http://schemas.openxmlformats.org/officeDocument/2006/relationships/image" Target="../media/image56.svg"/><Relationship Id="rId10" Type="http://schemas.openxmlformats.org/officeDocument/2006/relationships/image" Target="../media/image1.png"/><Relationship Id="rId19" Type="http://schemas.openxmlformats.org/officeDocument/2006/relationships/image" Target="../media/image43.png"/><Relationship Id="rId31" Type="http://schemas.openxmlformats.org/officeDocument/2006/relationships/image" Target="../media/image8.png"/><Relationship Id="rId4" Type="http://schemas.openxmlformats.org/officeDocument/2006/relationships/customXml" Target="../../customXml/item56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Relationship Id="rId22" Type="http://schemas.openxmlformats.org/officeDocument/2006/relationships/image" Target="../media/image46.png"/><Relationship Id="rId27" Type="http://schemas.openxmlformats.org/officeDocument/2006/relationships/image" Target="../media/image55.png"/><Relationship Id="rId30" Type="http://schemas.openxmlformats.org/officeDocument/2006/relationships/image" Target="../media/image29.svg"/><Relationship Id="rId8" Type="http://schemas.openxmlformats.org/officeDocument/2006/relationships/customXml" Target="../../customXml/item10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2.xml"/><Relationship Id="rId3" Type="http://schemas.openxmlformats.org/officeDocument/2006/relationships/customXml" Target="../../customXml/item987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customXml" Target="../../customXml/item571.xml"/><Relationship Id="rId1" Type="http://schemas.openxmlformats.org/officeDocument/2006/relationships/customXml" Target="../../customXml/item898.xm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image" Target="../media/image1.png"/><Relationship Id="rId1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53.xml"/><Relationship Id="rId18" Type="http://schemas.openxmlformats.org/officeDocument/2006/relationships/image" Target="../media/image2.png"/><Relationship Id="rId26" Type="http://schemas.openxmlformats.org/officeDocument/2006/relationships/image" Target="../media/image56.svg"/><Relationship Id="rId39" Type="http://schemas.openxmlformats.org/officeDocument/2006/relationships/image" Target="../media/image63.svg"/><Relationship Id="rId21" Type="http://schemas.openxmlformats.org/officeDocument/2006/relationships/image" Target="../media/image5.png"/><Relationship Id="rId34" Type="http://schemas.openxmlformats.org/officeDocument/2006/relationships/image" Target="../media/image47.png"/><Relationship Id="rId7" Type="http://schemas.openxmlformats.org/officeDocument/2006/relationships/customXml" Target="../../customXml/item565.xml"/><Relationship Id="rId12" Type="http://schemas.openxmlformats.org/officeDocument/2006/relationships/customXml" Target="../../customXml/item613.xml"/><Relationship Id="rId17" Type="http://schemas.openxmlformats.org/officeDocument/2006/relationships/image" Target="../media/image1.png"/><Relationship Id="rId25" Type="http://schemas.openxmlformats.org/officeDocument/2006/relationships/image" Target="../media/image55.png"/><Relationship Id="rId33" Type="http://schemas.openxmlformats.org/officeDocument/2006/relationships/image" Target="../media/image46.png"/><Relationship Id="rId38" Type="http://schemas.openxmlformats.org/officeDocument/2006/relationships/image" Target="../media/image62.png"/><Relationship Id="rId2" Type="http://schemas.openxmlformats.org/officeDocument/2006/relationships/customXml" Target="../../customXml/item561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.png"/><Relationship Id="rId29" Type="http://schemas.openxmlformats.org/officeDocument/2006/relationships/image" Target="../media/image42.png"/><Relationship Id="rId1" Type="http://schemas.openxmlformats.org/officeDocument/2006/relationships/customXml" Target="../../customXml/item650.xml"/><Relationship Id="rId6" Type="http://schemas.openxmlformats.org/officeDocument/2006/relationships/customXml" Target="../../customXml/item1070.xml"/><Relationship Id="rId11" Type="http://schemas.openxmlformats.org/officeDocument/2006/relationships/customXml" Target="../../customXml/item152.xml"/><Relationship Id="rId24" Type="http://schemas.openxmlformats.org/officeDocument/2006/relationships/slide" Target="slide32.xml"/><Relationship Id="rId32" Type="http://schemas.openxmlformats.org/officeDocument/2006/relationships/image" Target="../media/image45.png"/><Relationship Id="rId37" Type="http://schemas.openxmlformats.org/officeDocument/2006/relationships/slide" Target="slide31.xml"/><Relationship Id="rId5" Type="http://schemas.openxmlformats.org/officeDocument/2006/relationships/customXml" Target="../../customXml/item984.xml"/><Relationship Id="rId15" Type="http://schemas.openxmlformats.org/officeDocument/2006/relationships/customXml" Target="../../customXml/item834.xml"/><Relationship Id="rId23" Type="http://schemas.openxmlformats.org/officeDocument/2006/relationships/image" Target="../media/image7.png"/><Relationship Id="rId28" Type="http://schemas.openxmlformats.org/officeDocument/2006/relationships/image" Target="../media/image29.svg"/><Relationship Id="rId36" Type="http://schemas.openxmlformats.org/officeDocument/2006/relationships/image" Target="../media/image49.png"/><Relationship Id="rId10" Type="http://schemas.openxmlformats.org/officeDocument/2006/relationships/customXml" Target="../../customXml/item819.xml"/><Relationship Id="rId19" Type="http://schemas.openxmlformats.org/officeDocument/2006/relationships/image" Target="../media/image3.png"/><Relationship Id="rId31" Type="http://schemas.openxmlformats.org/officeDocument/2006/relationships/image" Target="../media/image44.png"/><Relationship Id="rId4" Type="http://schemas.openxmlformats.org/officeDocument/2006/relationships/customXml" Target="../../customXml/item661.xml"/><Relationship Id="rId9" Type="http://schemas.openxmlformats.org/officeDocument/2006/relationships/customXml" Target="../../customXml/item161.xml"/><Relationship Id="rId14" Type="http://schemas.openxmlformats.org/officeDocument/2006/relationships/customXml" Target="../../customXml/item174.xml"/><Relationship Id="rId22" Type="http://schemas.openxmlformats.org/officeDocument/2006/relationships/image" Target="../media/image6.png"/><Relationship Id="rId27" Type="http://schemas.openxmlformats.org/officeDocument/2006/relationships/image" Target="../media/image28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customXml" Target="../../customXml/item944.xml"/><Relationship Id="rId3" Type="http://schemas.openxmlformats.org/officeDocument/2006/relationships/customXml" Target="../../customXml/item655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52.xml"/><Relationship Id="rId18" Type="http://schemas.openxmlformats.org/officeDocument/2006/relationships/customXml" Target="../../customXml/item734.xml"/><Relationship Id="rId26" Type="http://schemas.openxmlformats.org/officeDocument/2006/relationships/customXml" Target="../../customXml/item115.xml"/><Relationship Id="rId39" Type="http://schemas.openxmlformats.org/officeDocument/2006/relationships/image" Target="../media/image56.svg"/><Relationship Id="rId21" Type="http://schemas.openxmlformats.org/officeDocument/2006/relationships/customXml" Target="../../customXml/item629.xml"/><Relationship Id="rId34" Type="http://schemas.openxmlformats.org/officeDocument/2006/relationships/image" Target="../media/image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62.png"/><Relationship Id="rId7" Type="http://schemas.openxmlformats.org/officeDocument/2006/relationships/customXml" Target="../../customXml/item356.xml"/><Relationship Id="rId2" Type="http://schemas.openxmlformats.org/officeDocument/2006/relationships/customXml" Target="../../customXml/item695.xml"/><Relationship Id="rId16" Type="http://schemas.openxmlformats.org/officeDocument/2006/relationships/customXml" Target="../../customXml/item534.xml"/><Relationship Id="rId29" Type="http://schemas.openxmlformats.org/officeDocument/2006/relationships/customXml" Target="../../customXml/item7.xml"/><Relationship Id="rId11" Type="http://schemas.openxmlformats.org/officeDocument/2006/relationships/customXml" Target="../../customXml/item975.xml"/><Relationship Id="rId24" Type="http://schemas.openxmlformats.org/officeDocument/2006/relationships/customXml" Target="../../customXml/item223.xml"/><Relationship Id="rId32" Type="http://schemas.openxmlformats.org/officeDocument/2006/relationships/image" Target="../media/image2.png"/><Relationship Id="rId37" Type="http://schemas.openxmlformats.org/officeDocument/2006/relationships/image" Target="../media/image7.png"/><Relationship Id="rId40" Type="http://schemas.openxmlformats.org/officeDocument/2006/relationships/image" Target="../media/image28.png"/><Relationship Id="rId45" Type="http://schemas.openxmlformats.org/officeDocument/2006/relationships/image" Target="../media/image45.png"/><Relationship Id="rId5" Type="http://schemas.openxmlformats.org/officeDocument/2006/relationships/customXml" Target="../../customXml/item802.xml"/><Relationship Id="rId15" Type="http://schemas.openxmlformats.org/officeDocument/2006/relationships/customXml" Target="../../customXml/item639.xml"/><Relationship Id="rId23" Type="http://schemas.openxmlformats.org/officeDocument/2006/relationships/customXml" Target="../../customXml/item141.xml"/><Relationship Id="rId28" Type="http://schemas.openxmlformats.org/officeDocument/2006/relationships/customXml" Target="../../customXml/item554.xml"/><Relationship Id="rId36" Type="http://schemas.openxmlformats.org/officeDocument/2006/relationships/image" Target="../media/image6.png"/><Relationship Id="rId49" Type="http://schemas.openxmlformats.org/officeDocument/2006/relationships/image" Target="../media/image49.png"/><Relationship Id="rId10" Type="http://schemas.openxmlformats.org/officeDocument/2006/relationships/customXml" Target="../../customXml/item814.xml"/><Relationship Id="rId19" Type="http://schemas.openxmlformats.org/officeDocument/2006/relationships/customXml" Target="../../customXml/item1023.xml"/><Relationship Id="rId31" Type="http://schemas.openxmlformats.org/officeDocument/2006/relationships/image" Target="../media/image1.png"/><Relationship Id="rId44" Type="http://schemas.openxmlformats.org/officeDocument/2006/relationships/image" Target="../media/image44.png"/><Relationship Id="rId52" Type="http://schemas.openxmlformats.org/officeDocument/2006/relationships/slide" Target="slide30.xml"/><Relationship Id="rId4" Type="http://schemas.openxmlformats.org/officeDocument/2006/relationships/customXml" Target="../../customXml/item205.xml"/><Relationship Id="rId9" Type="http://schemas.openxmlformats.org/officeDocument/2006/relationships/customXml" Target="../../customXml/item462.xml"/><Relationship Id="rId14" Type="http://schemas.openxmlformats.org/officeDocument/2006/relationships/customXml" Target="../../customXml/item885.xml"/><Relationship Id="rId22" Type="http://schemas.openxmlformats.org/officeDocument/2006/relationships/customXml" Target="../../customXml/item380.xml"/><Relationship Id="rId27" Type="http://schemas.openxmlformats.org/officeDocument/2006/relationships/customXml" Target="../../customXml/item600.xml"/><Relationship Id="rId30" Type="http://schemas.openxmlformats.org/officeDocument/2006/relationships/slideLayout" Target="../slideLayouts/slideLayout1.xml"/><Relationship Id="rId35" Type="http://schemas.openxmlformats.org/officeDocument/2006/relationships/image" Target="../media/image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customXml" Target="../../customXml/item950.xml"/><Relationship Id="rId51" Type="http://schemas.openxmlformats.org/officeDocument/2006/relationships/image" Target="../media/image63.svg"/><Relationship Id="rId3" Type="http://schemas.openxmlformats.org/officeDocument/2006/relationships/customXml" Target="../../customXml/item449.xml"/><Relationship Id="rId12" Type="http://schemas.openxmlformats.org/officeDocument/2006/relationships/customXml" Target="../../customXml/item781.xml"/><Relationship Id="rId17" Type="http://schemas.openxmlformats.org/officeDocument/2006/relationships/customXml" Target="../../customXml/item290.xml"/><Relationship Id="rId25" Type="http://schemas.openxmlformats.org/officeDocument/2006/relationships/customXml" Target="../../customXml/item708.xml"/><Relationship Id="rId33" Type="http://schemas.openxmlformats.org/officeDocument/2006/relationships/image" Target="../media/image3.png"/><Relationship Id="rId38" Type="http://schemas.openxmlformats.org/officeDocument/2006/relationships/image" Target="../media/image55.png"/><Relationship Id="rId46" Type="http://schemas.openxmlformats.org/officeDocument/2006/relationships/image" Target="../media/image46.png"/><Relationship Id="rId20" Type="http://schemas.openxmlformats.org/officeDocument/2006/relationships/customXml" Target="../../customXml/item873.xml"/><Relationship Id="rId41" Type="http://schemas.openxmlformats.org/officeDocument/2006/relationships/image" Target="../media/image29.svg"/><Relationship Id="rId1" Type="http://schemas.openxmlformats.org/officeDocument/2006/relationships/customXml" Target="../../customXml/item937.xml"/><Relationship Id="rId6" Type="http://schemas.openxmlformats.org/officeDocument/2006/relationships/customXml" Target="../../customXml/item844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052.xml"/><Relationship Id="rId18" Type="http://schemas.openxmlformats.org/officeDocument/2006/relationships/image" Target="../media/image4.png"/><Relationship Id="rId26" Type="http://schemas.openxmlformats.org/officeDocument/2006/relationships/image" Target="../media/image29.svg"/><Relationship Id="rId3" Type="http://schemas.openxmlformats.org/officeDocument/2006/relationships/customXml" Target="../../customXml/item349.xml"/><Relationship Id="rId21" Type="http://schemas.openxmlformats.org/officeDocument/2006/relationships/image" Target="../media/image7.png"/><Relationship Id="rId34" Type="http://schemas.openxmlformats.org/officeDocument/2006/relationships/image" Target="../media/image49.png"/><Relationship Id="rId7" Type="http://schemas.openxmlformats.org/officeDocument/2006/relationships/customXml" Target="../../customXml/item777.xml"/><Relationship Id="rId12" Type="http://schemas.openxmlformats.org/officeDocument/2006/relationships/customXml" Target="../../customXml/item776.xml"/><Relationship Id="rId17" Type="http://schemas.openxmlformats.org/officeDocument/2006/relationships/image" Target="../media/image3.png"/><Relationship Id="rId25" Type="http://schemas.openxmlformats.org/officeDocument/2006/relationships/image" Target="../media/image28.png"/><Relationship Id="rId33" Type="http://schemas.openxmlformats.org/officeDocument/2006/relationships/image" Target="../media/image48.png"/><Relationship Id="rId2" Type="http://schemas.openxmlformats.org/officeDocument/2006/relationships/customXml" Target="../../customXml/item46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29" Type="http://schemas.openxmlformats.org/officeDocument/2006/relationships/image" Target="../media/image44.png"/><Relationship Id="rId1" Type="http://schemas.openxmlformats.org/officeDocument/2006/relationships/customXml" Target="../../customXml/item497.xml"/><Relationship Id="rId6" Type="http://schemas.openxmlformats.org/officeDocument/2006/relationships/customXml" Target="../../customXml/item130.xml"/><Relationship Id="rId11" Type="http://schemas.openxmlformats.org/officeDocument/2006/relationships/customXml" Target="../../customXml/item715.xml"/><Relationship Id="rId24" Type="http://schemas.openxmlformats.org/officeDocument/2006/relationships/image" Target="../media/image56.svg"/><Relationship Id="rId32" Type="http://schemas.openxmlformats.org/officeDocument/2006/relationships/image" Target="../media/image47.png"/><Relationship Id="rId5" Type="http://schemas.openxmlformats.org/officeDocument/2006/relationships/customXml" Target="../../customXml/item813.xml"/><Relationship Id="rId15" Type="http://schemas.openxmlformats.org/officeDocument/2006/relationships/image" Target="../media/image1.png"/><Relationship Id="rId23" Type="http://schemas.openxmlformats.org/officeDocument/2006/relationships/image" Target="../media/image55.png"/><Relationship Id="rId28" Type="http://schemas.openxmlformats.org/officeDocument/2006/relationships/image" Target="../media/image43.png"/><Relationship Id="rId36" Type="http://schemas.openxmlformats.org/officeDocument/2006/relationships/image" Target="../media/image51.svg"/><Relationship Id="rId10" Type="http://schemas.openxmlformats.org/officeDocument/2006/relationships/customXml" Target="../../customXml/item605.xml"/><Relationship Id="rId19" Type="http://schemas.openxmlformats.org/officeDocument/2006/relationships/image" Target="../media/image5.png"/><Relationship Id="rId31" Type="http://schemas.openxmlformats.org/officeDocument/2006/relationships/image" Target="../media/image46.png"/><Relationship Id="rId4" Type="http://schemas.openxmlformats.org/officeDocument/2006/relationships/customXml" Target="../../customXml/item49.xml"/><Relationship Id="rId9" Type="http://schemas.openxmlformats.org/officeDocument/2006/relationships/customXml" Target="../../customXml/item775.xml"/><Relationship Id="rId14" Type="http://schemas.openxmlformats.org/officeDocument/2006/relationships/slideLayout" Target="../slideLayouts/slideLayout1.xml"/><Relationship Id="rId22" Type="http://schemas.openxmlformats.org/officeDocument/2006/relationships/slide" Target="slide33.xml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customXml" Target="../../customXml/item725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48.png"/><Relationship Id="rId3" Type="http://schemas.openxmlformats.org/officeDocument/2006/relationships/customXml" Target="../../customXml/item66.xml"/><Relationship Id="rId21" Type="http://schemas.openxmlformats.org/officeDocument/2006/relationships/image" Target="../media/image43.png"/><Relationship Id="rId34" Type="http://schemas.openxmlformats.org/officeDocument/2006/relationships/image" Target="../media/image50.png"/><Relationship Id="rId7" Type="http://schemas.openxmlformats.org/officeDocument/2006/relationships/customXml" Target="../../customXml/item266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47.png"/><Relationship Id="rId33" Type="http://schemas.openxmlformats.org/officeDocument/2006/relationships/image" Target="../media/image9.svg"/><Relationship Id="rId2" Type="http://schemas.openxmlformats.org/officeDocument/2006/relationships/customXml" Target="../../customXml/item306.xml"/><Relationship Id="rId16" Type="http://schemas.openxmlformats.org/officeDocument/2006/relationships/image" Target="../media/image5.png"/><Relationship Id="rId20" Type="http://schemas.openxmlformats.org/officeDocument/2006/relationships/image" Target="../media/image42.png"/><Relationship Id="rId29" Type="http://schemas.openxmlformats.org/officeDocument/2006/relationships/image" Target="../media/image56.svg"/><Relationship Id="rId1" Type="http://schemas.openxmlformats.org/officeDocument/2006/relationships/customXml" Target="../../customXml/item299.xml"/><Relationship Id="rId6" Type="http://schemas.openxmlformats.org/officeDocument/2006/relationships/customXml" Target="../../customXml/item94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46.png"/><Relationship Id="rId32" Type="http://schemas.openxmlformats.org/officeDocument/2006/relationships/image" Target="../media/image8.png"/><Relationship Id="rId5" Type="http://schemas.openxmlformats.org/officeDocument/2006/relationships/customXml" Target="../../customXml/item175.xml"/><Relationship Id="rId15" Type="http://schemas.openxmlformats.org/officeDocument/2006/relationships/image" Target="../media/image4.png"/><Relationship Id="rId23" Type="http://schemas.openxmlformats.org/officeDocument/2006/relationships/image" Target="../media/image45.png"/><Relationship Id="rId28" Type="http://schemas.openxmlformats.org/officeDocument/2006/relationships/image" Target="../media/image55.png"/><Relationship Id="rId10" Type="http://schemas.openxmlformats.org/officeDocument/2006/relationships/customXml" Target="../../customXml/item374.xml"/><Relationship Id="rId19" Type="http://schemas.openxmlformats.org/officeDocument/2006/relationships/slide" Target="slide34.xml"/><Relationship Id="rId31" Type="http://schemas.openxmlformats.org/officeDocument/2006/relationships/image" Target="../media/image29.svg"/><Relationship Id="rId4" Type="http://schemas.openxmlformats.org/officeDocument/2006/relationships/customXml" Target="../../customXml/item728.xml"/><Relationship Id="rId9" Type="http://schemas.openxmlformats.org/officeDocument/2006/relationships/customXml" Target="../../customXml/item262.xml"/><Relationship Id="rId14" Type="http://schemas.openxmlformats.org/officeDocument/2006/relationships/image" Target="../media/image3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28.png"/><Relationship Id="rId35" Type="http://schemas.openxmlformats.org/officeDocument/2006/relationships/image" Target="../media/image51.svg"/><Relationship Id="rId8" Type="http://schemas.openxmlformats.org/officeDocument/2006/relationships/customXml" Target="../../customXml/item54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29.svg"/><Relationship Id="rId3" Type="http://schemas.openxmlformats.org/officeDocument/2006/relationships/customXml" Target="../../customXml/item139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28.png"/><Relationship Id="rId2" Type="http://schemas.openxmlformats.org/officeDocument/2006/relationships/customXml" Target="../../customXml/item335.xml"/><Relationship Id="rId16" Type="http://schemas.openxmlformats.org/officeDocument/2006/relationships/image" Target="../media/image56.svg"/><Relationship Id="rId20" Type="http://schemas.openxmlformats.org/officeDocument/2006/relationships/image" Target="../media/image51.svg"/><Relationship Id="rId1" Type="http://schemas.openxmlformats.org/officeDocument/2006/relationships/customXml" Target="../../customXml/item40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customXml" Target="../../customXml/item533.xml"/><Relationship Id="rId15" Type="http://schemas.openxmlformats.org/officeDocument/2006/relationships/image" Target="../media/image55.png"/><Relationship Id="rId10" Type="http://schemas.openxmlformats.org/officeDocument/2006/relationships/image" Target="../media/image4.png"/><Relationship Id="rId19" Type="http://schemas.openxmlformats.org/officeDocument/2006/relationships/image" Target="../media/image50.png"/><Relationship Id="rId4" Type="http://schemas.openxmlformats.org/officeDocument/2006/relationships/customXml" Target="../../customXml/item315.xml"/><Relationship Id="rId9" Type="http://schemas.openxmlformats.org/officeDocument/2006/relationships/image" Target="../media/image3.png"/><Relationship Id="rId1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64.xml"/><Relationship Id="rId13" Type="http://schemas.openxmlformats.org/officeDocument/2006/relationships/image" Target="../media/image3.png"/><Relationship Id="rId18" Type="http://schemas.openxmlformats.org/officeDocument/2006/relationships/image" Target="../media/image42.png"/><Relationship Id="rId26" Type="http://schemas.openxmlformats.org/officeDocument/2006/relationships/image" Target="../media/image55.png"/><Relationship Id="rId3" Type="http://schemas.openxmlformats.org/officeDocument/2006/relationships/customXml" Target="../../customXml/item219.xml"/><Relationship Id="rId21" Type="http://schemas.openxmlformats.org/officeDocument/2006/relationships/image" Target="../media/image45.png"/><Relationship Id="rId7" Type="http://schemas.openxmlformats.org/officeDocument/2006/relationships/customXml" Target="../../customXml/item1005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49.png"/><Relationship Id="rId2" Type="http://schemas.openxmlformats.org/officeDocument/2006/relationships/customXml" Target="../../customXml/item574.xml"/><Relationship Id="rId16" Type="http://schemas.openxmlformats.org/officeDocument/2006/relationships/image" Target="../media/image6.png"/><Relationship Id="rId20" Type="http://schemas.openxmlformats.org/officeDocument/2006/relationships/image" Target="../media/image44.png"/><Relationship Id="rId29" Type="http://schemas.openxmlformats.org/officeDocument/2006/relationships/image" Target="../media/image29.svg"/><Relationship Id="rId1" Type="http://schemas.openxmlformats.org/officeDocument/2006/relationships/customXml" Target="../../customXml/item216.xml"/><Relationship Id="rId6" Type="http://schemas.openxmlformats.org/officeDocument/2006/relationships/customXml" Target="../../customXml/item506.xml"/><Relationship Id="rId11" Type="http://schemas.openxmlformats.org/officeDocument/2006/relationships/image" Target="../media/image1.png"/><Relationship Id="rId24" Type="http://schemas.openxmlformats.org/officeDocument/2006/relationships/image" Target="../media/image48.png"/><Relationship Id="rId5" Type="http://schemas.openxmlformats.org/officeDocument/2006/relationships/customXml" Target="../../customXml/item919.xml"/><Relationship Id="rId15" Type="http://schemas.openxmlformats.org/officeDocument/2006/relationships/image" Target="../media/image5.png"/><Relationship Id="rId23" Type="http://schemas.openxmlformats.org/officeDocument/2006/relationships/image" Target="../media/image47.png"/><Relationship Id="rId28" Type="http://schemas.openxmlformats.org/officeDocument/2006/relationships/image" Target="../media/image28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43.png"/><Relationship Id="rId31" Type="http://schemas.openxmlformats.org/officeDocument/2006/relationships/image" Target="../media/image51.svg"/><Relationship Id="rId4" Type="http://schemas.openxmlformats.org/officeDocument/2006/relationships/customXml" Target="../../customXml/item865.xml"/><Relationship Id="rId9" Type="http://schemas.openxmlformats.org/officeDocument/2006/relationships/customXml" Target="../../customXml/item584.xml"/><Relationship Id="rId14" Type="http://schemas.openxmlformats.org/officeDocument/2006/relationships/image" Target="../media/image4.png"/><Relationship Id="rId22" Type="http://schemas.openxmlformats.org/officeDocument/2006/relationships/image" Target="../media/image46.png"/><Relationship Id="rId27" Type="http://schemas.openxmlformats.org/officeDocument/2006/relationships/image" Target="../media/image56.svg"/><Relationship Id="rId30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842.xml"/><Relationship Id="rId18" Type="http://schemas.openxmlformats.org/officeDocument/2006/relationships/customXml" Target="../../customXml/item928.xml"/><Relationship Id="rId26" Type="http://schemas.openxmlformats.org/officeDocument/2006/relationships/customXml" Target="../../customXml/item13.xml"/><Relationship Id="rId39" Type="http://schemas.openxmlformats.org/officeDocument/2006/relationships/image" Target="../media/image7.png"/><Relationship Id="rId21" Type="http://schemas.openxmlformats.org/officeDocument/2006/relationships/customXml" Target="../../customXml/item894.xml"/><Relationship Id="rId34" Type="http://schemas.openxmlformats.org/officeDocument/2006/relationships/image" Target="../media/image3.png"/><Relationship Id="rId42" Type="http://schemas.openxmlformats.org/officeDocument/2006/relationships/image" Target="../media/image8.png"/><Relationship Id="rId47" Type="http://schemas.openxmlformats.org/officeDocument/2006/relationships/image" Target="../media/image14.png"/><Relationship Id="rId50" Type="http://schemas.openxmlformats.org/officeDocument/2006/relationships/image" Target="../media/image17.svg"/><Relationship Id="rId7" Type="http://schemas.openxmlformats.org/officeDocument/2006/relationships/customXml" Target="../../customXml/item178.xml"/><Relationship Id="rId2" Type="http://schemas.openxmlformats.org/officeDocument/2006/relationships/customXml" Target="../../customXml/item922.xml"/><Relationship Id="rId16" Type="http://schemas.openxmlformats.org/officeDocument/2006/relationships/customXml" Target="../../customXml/item82.xml"/><Relationship Id="rId29" Type="http://schemas.openxmlformats.org/officeDocument/2006/relationships/customXml" Target="../../customXml/item283.xml"/><Relationship Id="rId11" Type="http://schemas.openxmlformats.org/officeDocument/2006/relationships/customXml" Target="../../customXml/item526.xml"/><Relationship Id="rId24" Type="http://schemas.openxmlformats.org/officeDocument/2006/relationships/customXml" Target="../../customXml/item195.xml"/><Relationship Id="rId32" Type="http://schemas.openxmlformats.org/officeDocument/2006/relationships/image" Target="../media/image1.png"/><Relationship Id="rId37" Type="http://schemas.openxmlformats.org/officeDocument/2006/relationships/image" Target="../media/image6.png"/><Relationship Id="rId40" Type="http://schemas.openxmlformats.org/officeDocument/2006/relationships/image" Target="../media/image10.png"/><Relationship Id="rId45" Type="http://schemas.openxmlformats.org/officeDocument/2006/relationships/image" Target="../media/image12.png"/><Relationship Id="rId53" Type="http://schemas.openxmlformats.org/officeDocument/2006/relationships/image" Target="../media/image19.svg"/><Relationship Id="rId5" Type="http://schemas.openxmlformats.org/officeDocument/2006/relationships/customXml" Target="../../customXml/item478.xml"/><Relationship Id="rId10" Type="http://schemas.openxmlformats.org/officeDocument/2006/relationships/customXml" Target="../../customXml/item739.xml"/><Relationship Id="rId19" Type="http://schemas.openxmlformats.org/officeDocument/2006/relationships/customXml" Target="../../customXml/item57.xml"/><Relationship Id="rId31" Type="http://schemas.openxmlformats.org/officeDocument/2006/relationships/slideLayout" Target="../slideLayouts/slideLayout1.xml"/><Relationship Id="rId44" Type="http://schemas.openxmlformats.org/officeDocument/2006/relationships/slide" Target="slide7.xml"/><Relationship Id="rId52" Type="http://schemas.openxmlformats.org/officeDocument/2006/relationships/image" Target="../media/image18.png"/><Relationship Id="rId4" Type="http://schemas.openxmlformats.org/officeDocument/2006/relationships/customXml" Target="../../customXml/item140.xml"/><Relationship Id="rId9" Type="http://schemas.openxmlformats.org/officeDocument/2006/relationships/customXml" Target="../../customXml/item700.xml"/><Relationship Id="rId14" Type="http://schemas.openxmlformats.org/officeDocument/2006/relationships/customXml" Target="../../customXml/item468.xml"/><Relationship Id="rId22" Type="http://schemas.openxmlformats.org/officeDocument/2006/relationships/customXml" Target="../../customXml/item511.xml"/><Relationship Id="rId27" Type="http://schemas.openxmlformats.org/officeDocument/2006/relationships/customXml" Target="../../customXml/item116.xml"/><Relationship Id="rId30" Type="http://schemas.openxmlformats.org/officeDocument/2006/relationships/customXml" Target="../../customXml/item27.xml"/><Relationship Id="rId35" Type="http://schemas.openxmlformats.org/officeDocument/2006/relationships/image" Target="../media/image4.png"/><Relationship Id="rId43" Type="http://schemas.openxmlformats.org/officeDocument/2006/relationships/image" Target="../media/image9.svg"/><Relationship Id="rId48" Type="http://schemas.openxmlformats.org/officeDocument/2006/relationships/image" Target="../media/image15.svg"/><Relationship Id="rId8" Type="http://schemas.openxmlformats.org/officeDocument/2006/relationships/customXml" Target="../../customXml/item884.xml"/><Relationship Id="rId51" Type="http://schemas.openxmlformats.org/officeDocument/2006/relationships/slide" Target="slide5.xml"/><Relationship Id="rId3" Type="http://schemas.openxmlformats.org/officeDocument/2006/relationships/customXml" Target="../../customXml/item253.xml"/><Relationship Id="rId12" Type="http://schemas.openxmlformats.org/officeDocument/2006/relationships/customXml" Target="../../customXml/item382.xml"/><Relationship Id="rId17" Type="http://schemas.openxmlformats.org/officeDocument/2006/relationships/customXml" Target="../../customXml/item960.xml"/><Relationship Id="rId25" Type="http://schemas.openxmlformats.org/officeDocument/2006/relationships/customXml" Target="../../customXml/item570.xml"/><Relationship Id="rId33" Type="http://schemas.openxmlformats.org/officeDocument/2006/relationships/image" Target="../media/image2.png"/><Relationship Id="rId38" Type="http://schemas.openxmlformats.org/officeDocument/2006/relationships/slide" Target="slide6.xml"/><Relationship Id="rId46" Type="http://schemas.openxmlformats.org/officeDocument/2006/relationships/image" Target="../media/image13.svg"/><Relationship Id="rId20" Type="http://schemas.openxmlformats.org/officeDocument/2006/relationships/customXml" Target="../../customXml/item918.xml"/><Relationship Id="rId41" Type="http://schemas.openxmlformats.org/officeDocument/2006/relationships/image" Target="../media/image11.svg"/><Relationship Id="rId1" Type="http://schemas.openxmlformats.org/officeDocument/2006/relationships/customXml" Target="../../customXml/item599.xml"/><Relationship Id="rId6" Type="http://schemas.openxmlformats.org/officeDocument/2006/relationships/customXml" Target="../../customXml/item247.xml"/><Relationship Id="rId15" Type="http://schemas.openxmlformats.org/officeDocument/2006/relationships/customXml" Target="../../customXml/item300.xml"/><Relationship Id="rId23" Type="http://schemas.openxmlformats.org/officeDocument/2006/relationships/customXml" Target="../../customXml/item1030.xml"/><Relationship Id="rId28" Type="http://schemas.openxmlformats.org/officeDocument/2006/relationships/customXml" Target="../../customXml/item237.xml"/><Relationship Id="rId36" Type="http://schemas.openxmlformats.org/officeDocument/2006/relationships/image" Target="../media/image5.png"/><Relationship Id="rId4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427.xml"/><Relationship Id="rId21" Type="http://schemas.openxmlformats.org/officeDocument/2006/relationships/customXml" Target="../../customXml/item333.xml"/><Relationship Id="rId42" Type="http://schemas.openxmlformats.org/officeDocument/2006/relationships/customXml" Target="../../customXml/item64.xml"/><Relationship Id="rId47" Type="http://schemas.openxmlformats.org/officeDocument/2006/relationships/image" Target="../media/image2.png"/><Relationship Id="rId63" Type="http://schemas.openxmlformats.org/officeDocument/2006/relationships/image" Target="../media/image17.svg"/><Relationship Id="rId68" Type="http://schemas.openxmlformats.org/officeDocument/2006/relationships/image" Target="../media/image21.svg"/><Relationship Id="rId7" Type="http://schemas.openxmlformats.org/officeDocument/2006/relationships/customXml" Target="../../customXml/item401.xml"/><Relationship Id="rId2" Type="http://schemas.openxmlformats.org/officeDocument/2006/relationships/customXml" Target="../../customXml/item154.xml"/><Relationship Id="rId16" Type="http://schemas.openxmlformats.org/officeDocument/2006/relationships/customXml" Target="../../customXml/item836.xml"/><Relationship Id="rId29" Type="http://schemas.openxmlformats.org/officeDocument/2006/relationships/customXml" Target="../../customXml/item78.xml"/><Relationship Id="rId11" Type="http://schemas.openxmlformats.org/officeDocument/2006/relationships/customXml" Target="../../customXml/item601.xml"/><Relationship Id="rId24" Type="http://schemas.openxmlformats.org/officeDocument/2006/relationships/customXml" Target="../../customXml/item1047.xml"/><Relationship Id="rId32" Type="http://schemas.openxmlformats.org/officeDocument/2006/relationships/customXml" Target="../../customXml/item807.xml"/><Relationship Id="rId37" Type="http://schemas.openxmlformats.org/officeDocument/2006/relationships/customXml" Target="../../customXml/item896.xml"/><Relationship Id="rId40" Type="http://schemas.openxmlformats.org/officeDocument/2006/relationships/customXml" Target="../../customXml/item546.xml"/><Relationship Id="rId45" Type="http://schemas.openxmlformats.org/officeDocument/2006/relationships/slideLayout" Target="../slideLayouts/slideLayout1.xml"/><Relationship Id="rId53" Type="http://schemas.openxmlformats.org/officeDocument/2006/relationships/image" Target="../media/image7.png"/><Relationship Id="rId58" Type="http://schemas.openxmlformats.org/officeDocument/2006/relationships/image" Target="../media/image12.png"/><Relationship Id="rId66" Type="http://schemas.openxmlformats.org/officeDocument/2006/relationships/slide" Target="slide4.xml"/><Relationship Id="rId5" Type="http://schemas.openxmlformats.org/officeDocument/2006/relationships/customXml" Target="../../customXml/item930.xml"/><Relationship Id="rId61" Type="http://schemas.openxmlformats.org/officeDocument/2006/relationships/image" Target="../media/image15.svg"/><Relationship Id="rId19" Type="http://schemas.openxmlformats.org/officeDocument/2006/relationships/customXml" Target="../../customXml/item824.xml"/><Relationship Id="rId14" Type="http://schemas.openxmlformats.org/officeDocument/2006/relationships/customXml" Target="../../customXml/item941.xml"/><Relationship Id="rId22" Type="http://schemas.openxmlformats.org/officeDocument/2006/relationships/customXml" Target="../../customXml/item472.xml"/><Relationship Id="rId27" Type="http://schemas.openxmlformats.org/officeDocument/2006/relationships/customXml" Target="../../customXml/item712.xml"/><Relationship Id="rId30" Type="http://schemas.openxmlformats.org/officeDocument/2006/relationships/customXml" Target="../../customXml/item915.xml"/><Relationship Id="rId35" Type="http://schemas.openxmlformats.org/officeDocument/2006/relationships/customXml" Target="../../customXml/item452.xml"/><Relationship Id="rId43" Type="http://schemas.openxmlformats.org/officeDocument/2006/relationships/customXml" Target="../../customXml/item792.xml"/><Relationship Id="rId48" Type="http://schemas.openxmlformats.org/officeDocument/2006/relationships/image" Target="../media/image3.png"/><Relationship Id="rId56" Type="http://schemas.openxmlformats.org/officeDocument/2006/relationships/image" Target="../media/image8.png"/><Relationship Id="rId64" Type="http://schemas.openxmlformats.org/officeDocument/2006/relationships/image" Target="../media/image18.png"/><Relationship Id="rId69" Type="http://schemas.openxmlformats.org/officeDocument/2006/relationships/image" Target="../media/image22.png"/><Relationship Id="rId8" Type="http://schemas.openxmlformats.org/officeDocument/2006/relationships/customXml" Target="../../customXml/item165.xml"/><Relationship Id="rId51" Type="http://schemas.openxmlformats.org/officeDocument/2006/relationships/image" Target="../media/image6.png"/><Relationship Id="rId3" Type="http://schemas.openxmlformats.org/officeDocument/2006/relationships/customXml" Target="../../customXml/item988.xml"/><Relationship Id="rId12" Type="http://schemas.openxmlformats.org/officeDocument/2006/relationships/customXml" Target="../../customXml/item361.xml"/><Relationship Id="rId17" Type="http://schemas.openxmlformats.org/officeDocument/2006/relationships/customXml" Target="../../customXml/item591.xml"/><Relationship Id="rId25" Type="http://schemas.openxmlformats.org/officeDocument/2006/relationships/customXml" Target="../../customXml/item674.xml"/><Relationship Id="rId33" Type="http://schemas.openxmlformats.org/officeDocument/2006/relationships/customXml" Target="../../customXml/item563.xml"/><Relationship Id="rId38" Type="http://schemas.openxmlformats.org/officeDocument/2006/relationships/customXml" Target="../../customXml/item656.xml"/><Relationship Id="rId46" Type="http://schemas.openxmlformats.org/officeDocument/2006/relationships/image" Target="../media/image1.png"/><Relationship Id="rId59" Type="http://schemas.openxmlformats.org/officeDocument/2006/relationships/image" Target="../media/image13.svg"/><Relationship Id="rId67" Type="http://schemas.openxmlformats.org/officeDocument/2006/relationships/image" Target="../media/image20.png"/><Relationship Id="rId20" Type="http://schemas.openxmlformats.org/officeDocument/2006/relationships/customXml" Target="../../customXml/item578.xml"/><Relationship Id="rId41" Type="http://schemas.openxmlformats.org/officeDocument/2006/relationships/customXml" Target="../../customXml/item304.xml"/><Relationship Id="rId54" Type="http://schemas.openxmlformats.org/officeDocument/2006/relationships/image" Target="../media/image10.png"/><Relationship Id="rId62" Type="http://schemas.openxmlformats.org/officeDocument/2006/relationships/image" Target="../media/image16.png"/><Relationship Id="rId70" Type="http://schemas.openxmlformats.org/officeDocument/2006/relationships/image" Target="../media/image23.svg"/><Relationship Id="rId1" Type="http://schemas.openxmlformats.org/officeDocument/2006/relationships/customXml" Target="../../customXml/item395.xml"/><Relationship Id="rId6" Type="http://schemas.openxmlformats.org/officeDocument/2006/relationships/customXml" Target="../../customXml/item495.xml"/><Relationship Id="rId15" Type="http://schemas.openxmlformats.org/officeDocument/2006/relationships/customXml" Target="../../customXml/item24.xml"/><Relationship Id="rId23" Type="http://schemas.openxmlformats.org/officeDocument/2006/relationships/customXml" Target="../../customXml/item228.xml"/><Relationship Id="rId28" Type="http://schemas.openxmlformats.org/officeDocument/2006/relationships/customXml" Target="../../customXml/item319.xml"/><Relationship Id="rId36" Type="http://schemas.openxmlformats.org/officeDocument/2006/relationships/customXml" Target="../../customXml/item214.xml"/><Relationship Id="rId49" Type="http://schemas.openxmlformats.org/officeDocument/2006/relationships/image" Target="../media/image4.png"/><Relationship Id="rId57" Type="http://schemas.openxmlformats.org/officeDocument/2006/relationships/image" Target="../media/image9.svg"/><Relationship Id="rId10" Type="http://schemas.openxmlformats.org/officeDocument/2006/relationships/customXml" Target="../../customXml/item755.xml"/><Relationship Id="rId31" Type="http://schemas.openxmlformats.org/officeDocument/2006/relationships/customXml" Target="../../customXml/item10.xml"/><Relationship Id="rId44" Type="http://schemas.openxmlformats.org/officeDocument/2006/relationships/customXml" Target="../../customXml/item200.xml"/><Relationship Id="rId52" Type="http://schemas.openxmlformats.org/officeDocument/2006/relationships/slide" Target="slide6.xml"/><Relationship Id="rId60" Type="http://schemas.openxmlformats.org/officeDocument/2006/relationships/image" Target="../media/image14.png"/><Relationship Id="rId65" Type="http://schemas.openxmlformats.org/officeDocument/2006/relationships/image" Target="../media/image19.svg"/><Relationship Id="rId4" Type="http://schemas.openxmlformats.org/officeDocument/2006/relationships/customXml" Target="../../customXml/item1032.xml"/><Relationship Id="rId9" Type="http://schemas.openxmlformats.org/officeDocument/2006/relationships/customXml" Target="../../customXml/item997.xml"/><Relationship Id="rId13" Type="http://schemas.openxmlformats.org/officeDocument/2006/relationships/customXml" Target="../../customXml/item119.xml"/><Relationship Id="rId18" Type="http://schemas.openxmlformats.org/officeDocument/2006/relationships/customXml" Target="../../customXml/item343.xml"/><Relationship Id="rId39" Type="http://schemas.openxmlformats.org/officeDocument/2006/relationships/customXml" Target="../../customXml/item413.xml"/><Relationship Id="rId34" Type="http://schemas.openxmlformats.org/officeDocument/2006/relationships/customXml" Target="../../customXml/item169.xml"/><Relationship Id="rId50" Type="http://schemas.openxmlformats.org/officeDocument/2006/relationships/image" Target="../media/image5.png"/><Relationship Id="rId55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925.xml"/><Relationship Id="rId18" Type="http://schemas.openxmlformats.org/officeDocument/2006/relationships/customXml" Target="../../customXml/item89.xml"/><Relationship Id="rId26" Type="http://schemas.openxmlformats.org/officeDocument/2006/relationships/customXml" Target="../../customXml/item908.xml"/><Relationship Id="rId39" Type="http://schemas.openxmlformats.org/officeDocument/2006/relationships/image" Target="../media/image3.png"/><Relationship Id="rId21" Type="http://schemas.openxmlformats.org/officeDocument/2006/relationships/customXml" Target="../../customXml/item286.xml"/><Relationship Id="rId34" Type="http://schemas.openxmlformats.org/officeDocument/2006/relationships/customXml" Target="../../customXml/item168.xml"/><Relationship Id="rId42" Type="http://schemas.openxmlformats.org/officeDocument/2006/relationships/image" Target="../media/image6.png"/><Relationship Id="rId47" Type="http://schemas.openxmlformats.org/officeDocument/2006/relationships/image" Target="../media/image9.svg"/><Relationship Id="rId50" Type="http://schemas.openxmlformats.org/officeDocument/2006/relationships/image" Target="../media/image14.png"/><Relationship Id="rId55" Type="http://schemas.openxmlformats.org/officeDocument/2006/relationships/slide" Target="slide4.xml"/><Relationship Id="rId7" Type="http://schemas.openxmlformats.org/officeDocument/2006/relationships/customXml" Target="../../customXml/item295.xml"/><Relationship Id="rId2" Type="http://schemas.openxmlformats.org/officeDocument/2006/relationships/customXml" Target="../../customXml/item609.xml"/><Relationship Id="rId16" Type="http://schemas.openxmlformats.org/officeDocument/2006/relationships/customXml" Target="../../customXml/item1071.xml"/><Relationship Id="rId29" Type="http://schemas.openxmlformats.org/officeDocument/2006/relationships/customXml" Target="../../customXml/item38.xml"/><Relationship Id="rId11" Type="http://schemas.openxmlformats.org/officeDocument/2006/relationships/customXml" Target="../../customXml/item1027.xml"/><Relationship Id="rId24" Type="http://schemas.openxmlformats.org/officeDocument/2006/relationships/customXml" Target="../../customXml/item1014.xml"/><Relationship Id="rId32" Type="http://schemas.openxmlformats.org/officeDocument/2006/relationships/customXml" Target="../../customXml/item758.xml"/><Relationship Id="rId37" Type="http://schemas.openxmlformats.org/officeDocument/2006/relationships/image" Target="../media/image1.png"/><Relationship Id="rId40" Type="http://schemas.openxmlformats.org/officeDocument/2006/relationships/image" Target="../media/image4.png"/><Relationship Id="rId45" Type="http://schemas.openxmlformats.org/officeDocument/2006/relationships/image" Target="../media/image11.svg"/><Relationship Id="rId53" Type="http://schemas.openxmlformats.org/officeDocument/2006/relationships/image" Target="../media/image17.svg"/><Relationship Id="rId5" Type="http://schemas.openxmlformats.org/officeDocument/2006/relationships/customXml" Target="../../customXml/item103.xml"/><Relationship Id="rId10" Type="http://schemas.openxmlformats.org/officeDocument/2006/relationships/customXml" Target="../../customXml/item194.xml"/><Relationship Id="rId19" Type="http://schemas.openxmlformats.org/officeDocument/2006/relationships/customXml" Target="../../customXml/item772.xml"/><Relationship Id="rId31" Type="http://schemas.openxmlformats.org/officeDocument/2006/relationships/customXml" Target="../../customXml/item1000.xml"/><Relationship Id="rId44" Type="http://schemas.openxmlformats.org/officeDocument/2006/relationships/image" Target="../media/image10.png"/><Relationship Id="rId52" Type="http://schemas.openxmlformats.org/officeDocument/2006/relationships/image" Target="../media/image16.png"/><Relationship Id="rId4" Type="http://schemas.openxmlformats.org/officeDocument/2006/relationships/customXml" Target="../../customXml/item406.xml"/><Relationship Id="rId9" Type="http://schemas.openxmlformats.org/officeDocument/2006/relationships/customXml" Target="../../customXml/item342.xml"/><Relationship Id="rId14" Type="http://schemas.openxmlformats.org/officeDocument/2006/relationships/customXml" Target="../../customXml/item686.xml"/><Relationship Id="rId22" Type="http://schemas.openxmlformats.org/officeDocument/2006/relationships/customXml" Target="../../customXml/item426.xml"/><Relationship Id="rId27" Type="http://schemas.openxmlformats.org/officeDocument/2006/relationships/customXml" Target="../../customXml/item667.xml"/><Relationship Id="rId30" Type="http://schemas.openxmlformats.org/officeDocument/2006/relationships/customXml" Target="../../customXml/item863.xml"/><Relationship Id="rId35" Type="http://schemas.openxmlformats.org/officeDocument/2006/relationships/customXml" Target="../../customXml/item649.xml"/><Relationship Id="rId43" Type="http://schemas.openxmlformats.org/officeDocument/2006/relationships/image" Target="../media/image7.png"/><Relationship Id="rId48" Type="http://schemas.openxmlformats.org/officeDocument/2006/relationships/image" Target="../media/image12.png"/><Relationship Id="rId56" Type="http://schemas.openxmlformats.org/officeDocument/2006/relationships/slide" Target="slide2.xml"/><Relationship Id="rId8" Type="http://schemas.openxmlformats.org/officeDocument/2006/relationships/customXml" Target="../../customXml/item590.xml"/><Relationship Id="rId51" Type="http://schemas.openxmlformats.org/officeDocument/2006/relationships/image" Target="../media/image15.svg"/><Relationship Id="rId3" Type="http://schemas.openxmlformats.org/officeDocument/2006/relationships/customXml" Target="../../customXml/item895.xml"/><Relationship Id="rId12" Type="http://schemas.openxmlformats.org/officeDocument/2006/relationships/customXml" Target="../../customXml/item789.xml"/><Relationship Id="rId17" Type="http://schemas.openxmlformats.org/officeDocument/2006/relationships/customXml" Target="../../customXml/item332.xml"/><Relationship Id="rId25" Type="http://schemas.openxmlformats.org/officeDocument/2006/relationships/customXml" Target="../../customXml/item77.xml"/><Relationship Id="rId33" Type="http://schemas.openxmlformats.org/officeDocument/2006/relationships/customXml" Target="../../customXml/item516.xml"/><Relationship Id="rId38" Type="http://schemas.openxmlformats.org/officeDocument/2006/relationships/image" Target="../media/image2.png"/><Relationship Id="rId46" Type="http://schemas.openxmlformats.org/officeDocument/2006/relationships/image" Target="../media/image8.png"/><Relationship Id="rId20" Type="http://schemas.openxmlformats.org/officeDocument/2006/relationships/customXml" Target="../../customXml/item529.xml"/><Relationship Id="rId41" Type="http://schemas.openxmlformats.org/officeDocument/2006/relationships/image" Target="../media/image5.png"/><Relationship Id="rId54" Type="http://schemas.openxmlformats.org/officeDocument/2006/relationships/slide" Target="slide7.xml"/><Relationship Id="rId1" Type="http://schemas.openxmlformats.org/officeDocument/2006/relationships/customXml" Target="../../customXml/item850.xml"/><Relationship Id="rId6" Type="http://schemas.openxmlformats.org/officeDocument/2006/relationships/customXml" Target="../../customXml/item543.xml"/><Relationship Id="rId15" Type="http://schemas.openxmlformats.org/officeDocument/2006/relationships/customXml" Target="../../customXml/item436.xml"/><Relationship Id="rId23" Type="http://schemas.openxmlformats.org/officeDocument/2006/relationships/customXml" Target="../../customXml/item181.xml"/><Relationship Id="rId28" Type="http://schemas.openxmlformats.org/officeDocument/2006/relationships/customXml" Target="../../customXml/item271.xml"/><Relationship Id="rId36" Type="http://schemas.openxmlformats.org/officeDocument/2006/relationships/slideLayout" Target="../slideLayouts/slideLayout1.xml"/><Relationship Id="rId4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33.xml"/><Relationship Id="rId18" Type="http://schemas.openxmlformats.org/officeDocument/2006/relationships/customXml" Target="../../customXml/item606.xml"/><Relationship Id="rId26" Type="http://schemas.openxmlformats.org/officeDocument/2006/relationships/customXml" Target="../../customXml/item135.xml"/><Relationship Id="rId39" Type="http://schemas.openxmlformats.org/officeDocument/2006/relationships/image" Target="../media/image6.png"/><Relationship Id="rId21" Type="http://schemas.openxmlformats.org/officeDocument/2006/relationships/customXml" Target="../../customXml/item978.xml"/><Relationship Id="rId34" Type="http://schemas.openxmlformats.org/officeDocument/2006/relationships/image" Target="../media/image1.png"/><Relationship Id="rId42" Type="http://schemas.openxmlformats.org/officeDocument/2006/relationships/image" Target="../media/image11.svg"/><Relationship Id="rId47" Type="http://schemas.openxmlformats.org/officeDocument/2006/relationships/image" Target="../media/image13.svg"/><Relationship Id="rId50" Type="http://schemas.openxmlformats.org/officeDocument/2006/relationships/image" Target="../media/image16.png"/><Relationship Id="rId55" Type="http://schemas.openxmlformats.org/officeDocument/2006/relationships/image" Target="../media/image26.png"/><Relationship Id="rId7" Type="http://schemas.openxmlformats.org/officeDocument/2006/relationships/customXml" Target="../../customXml/item996.xml"/><Relationship Id="rId2" Type="http://schemas.openxmlformats.org/officeDocument/2006/relationships/customXml" Target="../../customXml/item199.xml"/><Relationship Id="rId16" Type="http://schemas.openxmlformats.org/officeDocument/2006/relationships/customXml" Target="../../customXml/item932.xml"/><Relationship Id="rId29" Type="http://schemas.openxmlformats.org/officeDocument/2006/relationships/customXml" Target="../../customXml/item99.xml"/><Relationship Id="rId11" Type="http://schemas.openxmlformats.org/officeDocument/2006/relationships/customXml" Target="../../customXml/item514.xml"/><Relationship Id="rId24" Type="http://schemas.openxmlformats.org/officeDocument/2006/relationships/customXml" Target="../../customXml/item912.xml"/><Relationship Id="rId32" Type="http://schemas.openxmlformats.org/officeDocument/2006/relationships/customXml" Target="../../customXml/item372.xml"/><Relationship Id="rId37" Type="http://schemas.openxmlformats.org/officeDocument/2006/relationships/image" Target="../media/image4.png"/><Relationship Id="rId40" Type="http://schemas.openxmlformats.org/officeDocument/2006/relationships/image" Target="../media/image7.png"/><Relationship Id="rId45" Type="http://schemas.openxmlformats.org/officeDocument/2006/relationships/slide" Target="slide4.xml"/><Relationship Id="rId53" Type="http://schemas.openxmlformats.org/officeDocument/2006/relationships/image" Target="../media/image24.png"/><Relationship Id="rId5" Type="http://schemas.openxmlformats.org/officeDocument/2006/relationships/customXml" Target="../../customXml/item481.xml"/><Relationship Id="rId10" Type="http://schemas.openxmlformats.org/officeDocument/2006/relationships/customXml" Target="../../customXml/item768.xml"/><Relationship Id="rId19" Type="http://schemas.openxmlformats.org/officeDocument/2006/relationships/customXml" Target="../../customXml/item189.xml"/><Relationship Id="rId31" Type="http://schemas.openxmlformats.org/officeDocument/2006/relationships/customXml" Target="../../customXml/item281.xml"/><Relationship Id="rId44" Type="http://schemas.openxmlformats.org/officeDocument/2006/relationships/image" Target="../media/image9.svg"/><Relationship Id="rId52" Type="http://schemas.openxmlformats.org/officeDocument/2006/relationships/slide" Target="slide8.xml"/><Relationship Id="rId4" Type="http://schemas.openxmlformats.org/officeDocument/2006/relationships/customXml" Target="../../customXml/item858.xml"/><Relationship Id="rId9" Type="http://schemas.openxmlformats.org/officeDocument/2006/relationships/customXml" Target="../../customXml/item959.xml"/><Relationship Id="rId14" Type="http://schemas.openxmlformats.org/officeDocument/2006/relationships/customXml" Target="../../customXml/item379.xml"/><Relationship Id="rId22" Type="http://schemas.openxmlformats.org/officeDocument/2006/relationships/customXml" Target="../../customXml/item224.xml"/><Relationship Id="rId27" Type="http://schemas.openxmlformats.org/officeDocument/2006/relationships/customXml" Target="../../customXml/item791.xml"/><Relationship Id="rId30" Type="http://schemas.openxmlformats.org/officeDocument/2006/relationships/customXml" Target="../../customXml/item866.xml"/><Relationship Id="rId35" Type="http://schemas.openxmlformats.org/officeDocument/2006/relationships/image" Target="../media/image2.png"/><Relationship Id="rId43" Type="http://schemas.openxmlformats.org/officeDocument/2006/relationships/image" Target="../media/image8.png"/><Relationship Id="rId48" Type="http://schemas.openxmlformats.org/officeDocument/2006/relationships/image" Target="../media/image14.png"/><Relationship Id="rId56" Type="http://schemas.openxmlformats.org/officeDocument/2006/relationships/image" Target="../media/image27.svg"/><Relationship Id="rId8" Type="http://schemas.openxmlformats.org/officeDocument/2006/relationships/customXml" Target="../../customXml/item720.xml"/><Relationship Id="rId51" Type="http://schemas.openxmlformats.org/officeDocument/2006/relationships/image" Target="../media/image17.svg"/><Relationship Id="rId3" Type="http://schemas.openxmlformats.org/officeDocument/2006/relationships/customXml" Target="../../customXml/item1067.xml"/><Relationship Id="rId12" Type="http://schemas.openxmlformats.org/officeDocument/2006/relationships/customXml" Target="../../customXml/item1012.xml"/><Relationship Id="rId17" Type="http://schemas.openxmlformats.org/officeDocument/2006/relationships/customXml" Target="../../customXml/item503.xml"/><Relationship Id="rId25" Type="http://schemas.openxmlformats.org/officeDocument/2006/relationships/customXml" Target="../../customXml/item581.xml"/><Relationship Id="rId33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46" Type="http://schemas.openxmlformats.org/officeDocument/2006/relationships/image" Target="../media/image12.png"/><Relationship Id="rId20" Type="http://schemas.openxmlformats.org/officeDocument/2006/relationships/customXml" Target="../../customXml/item326.xml"/><Relationship Id="rId41" Type="http://schemas.openxmlformats.org/officeDocument/2006/relationships/image" Target="../media/image10.png"/><Relationship Id="rId54" Type="http://schemas.openxmlformats.org/officeDocument/2006/relationships/image" Target="../media/image25.svg"/><Relationship Id="rId1" Type="http://schemas.openxmlformats.org/officeDocument/2006/relationships/customXml" Target="../../customXml/item417.xml"/><Relationship Id="rId6" Type="http://schemas.openxmlformats.org/officeDocument/2006/relationships/customXml" Target="../../customXml/item48.xml"/><Relationship Id="rId15" Type="http://schemas.openxmlformats.org/officeDocument/2006/relationships/customXml" Target="../../customXml/item749.xml"/><Relationship Id="rId23" Type="http://schemas.openxmlformats.org/officeDocument/2006/relationships/customXml" Target="../../customXml/item746.xml"/><Relationship Id="rId28" Type="http://schemas.openxmlformats.org/officeDocument/2006/relationships/customXml" Target="../../customXml/item886.xml"/><Relationship Id="rId36" Type="http://schemas.openxmlformats.org/officeDocument/2006/relationships/image" Target="../media/image3.png"/><Relationship Id="rId4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02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6.png"/><Relationship Id="rId3" Type="http://schemas.openxmlformats.org/officeDocument/2006/relationships/customXml" Target="../../customXml/item69.xml"/><Relationship Id="rId21" Type="http://schemas.openxmlformats.org/officeDocument/2006/relationships/image" Target="../media/image29.svg"/><Relationship Id="rId7" Type="http://schemas.openxmlformats.org/officeDocument/2006/relationships/customXml" Target="../../customXml/item676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3.svg"/><Relationship Id="rId2" Type="http://schemas.openxmlformats.org/officeDocument/2006/relationships/customXml" Target="../../customXml/item1041.xml"/><Relationship Id="rId16" Type="http://schemas.openxmlformats.org/officeDocument/2006/relationships/image" Target="../media/image5.png"/><Relationship Id="rId20" Type="http://schemas.openxmlformats.org/officeDocument/2006/relationships/image" Target="../media/image28.png"/><Relationship Id="rId29" Type="http://schemas.openxmlformats.org/officeDocument/2006/relationships/image" Target="../media/image31.svg"/><Relationship Id="rId1" Type="http://schemas.openxmlformats.org/officeDocument/2006/relationships/customXml" Target="../../customXml/item1016.xml"/><Relationship Id="rId6" Type="http://schemas.openxmlformats.org/officeDocument/2006/relationships/customXml" Target="../../customXml/item536.xml"/><Relationship Id="rId11" Type="http://schemas.openxmlformats.org/officeDocument/2006/relationships/notesSlide" Target="../notesSlides/notesSlide1.xml"/><Relationship Id="rId24" Type="http://schemas.openxmlformats.org/officeDocument/2006/relationships/image" Target="../media/image12.png"/><Relationship Id="rId5" Type="http://schemas.openxmlformats.org/officeDocument/2006/relationships/customXml" Target="../../customXml/item644.xml"/><Relationship Id="rId15" Type="http://schemas.openxmlformats.org/officeDocument/2006/relationships/image" Target="../media/image4.png"/><Relationship Id="rId23" Type="http://schemas.openxmlformats.org/officeDocument/2006/relationships/slide" Target="slide7.xml"/><Relationship Id="rId28" Type="http://schemas.openxmlformats.org/officeDocument/2006/relationships/image" Target="../media/image30.png"/><Relationship Id="rId10" Type="http://schemas.openxmlformats.org/officeDocument/2006/relationships/slideLayout" Target="../slideLayouts/slideLayout1.xml"/><Relationship Id="rId19" Type="http://schemas.openxmlformats.org/officeDocument/2006/relationships/slide" Target="slide9.xml"/><Relationship Id="rId4" Type="http://schemas.openxmlformats.org/officeDocument/2006/relationships/customXml" Target="../../customXml/item847.xml"/><Relationship Id="rId9" Type="http://schemas.openxmlformats.org/officeDocument/2006/relationships/customXml" Target="../../customXml/item589.xml"/><Relationship Id="rId14" Type="http://schemas.openxmlformats.org/officeDocument/2006/relationships/image" Target="../media/image3.png"/><Relationship Id="rId22" Type="http://schemas.openxmlformats.org/officeDocument/2006/relationships/slide" Target="slide10.xml"/><Relationship Id="rId27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800.xml"/><Relationship Id="rId18" Type="http://schemas.openxmlformats.org/officeDocument/2006/relationships/customXml" Target="../../customXml/item485.xml"/><Relationship Id="rId26" Type="http://schemas.openxmlformats.org/officeDocument/2006/relationships/customXml" Target="../../customXml/item731.xml"/><Relationship Id="rId39" Type="http://schemas.openxmlformats.org/officeDocument/2006/relationships/image" Target="../media/image29.svg"/><Relationship Id="rId21" Type="http://schemas.openxmlformats.org/officeDocument/2006/relationships/customXml" Target="../../customXml/item869.xml"/><Relationship Id="rId34" Type="http://schemas.openxmlformats.org/officeDocument/2006/relationships/image" Target="../media/image5.png"/><Relationship Id="rId42" Type="http://schemas.openxmlformats.org/officeDocument/2006/relationships/image" Target="../media/image13.svg"/><Relationship Id="rId47" Type="http://schemas.openxmlformats.org/officeDocument/2006/relationships/image" Target="../media/image20.png"/><Relationship Id="rId50" Type="http://schemas.openxmlformats.org/officeDocument/2006/relationships/image" Target="../media/image33.svg"/><Relationship Id="rId7" Type="http://schemas.openxmlformats.org/officeDocument/2006/relationships/customXml" Target="../../customXml/item125.xml"/><Relationship Id="rId2" Type="http://schemas.openxmlformats.org/officeDocument/2006/relationships/customXml" Target="../../customXml/item860.xml"/><Relationship Id="rId16" Type="http://schemas.openxmlformats.org/officeDocument/2006/relationships/customXml" Target="../../customXml/item291.xml"/><Relationship Id="rId29" Type="http://schemas.openxmlformats.org/officeDocument/2006/relationships/notesSlide" Target="../notesSlides/notesSlide2.xml"/><Relationship Id="rId11" Type="http://schemas.openxmlformats.org/officeDocument/2006/relationships/customXml" Target="../../customXml/item1064.xml"/><Relationship Id="rId24" Type="http://schemas.openxmlformats.org/officeDocument/2006/relationships/customXml" Target="../../customXml/item788.xml"/><Relationship Id="rId32" Type="http://schemas.openxmlformats.org/officeDocument/2006/relationships/image" Target="../media/image3.png"/><Relationship Id="rId37" Type="http://schemas.openxmlformats.org/officeDocument/2006/relationships/slide" Target="slide7.xml"/><Relationship Id="rId40" Type="http://schemas.openxmlformats.org/officeDocument/2006/relationships/slide" Target="slide10.xml"/><Relationship Id="rId45" Type="http://schemas.openxmlformats.org/officeDocument/2006/relationships/image" Target="../media/image30.png"/><Relationship Id="rId53" Type="http://schemas.openxmlformats.org/officeDocument/2006/relationships/slide" Target="slide8.xml"/><Relationship Id="rId5" Type="http://schemas.openxmlformats.org/officeDocument/2006/relationships/customXml" Target="../../customXml/item998.xml"/><Relationship Id="rId10" Type="http://schemas.openxmlformats.org/officeDocument/2006/relationships/customXml" Target="../../customXml/item70.xml"/><Relationship Id="rId19" Type="http://schemas.openxmlformats.org/officeDocument/2006/relationships/customXml" Target="../../customXml/item471.xml"/><Relationship Id="rId31" Type="http://schemas.openxmlformats.org/officeDocument/2006/relationships/image" Target="../media/image2.png"/><Relationship Id="rId44" Type="http://schemas.openxmlformats.org/officeDocument/2006/relationships/image" Target="../media/image17.svg"/><Relationship Id="rId52" Type="http://schemas.openxmlformats.org/officeDocument/2006/relationships/image" Target="../media/image35.svg"/><Relationship Id="rId4" Type="http://schemas.openxmlformats.org/officeDocument/2006/relationships/customXml" Target="../../customXml/item153.xml"/><Relationship Id="rId9" Type="http://schemas.openxmlformats.org/officeDocument/2006/relationships/customXml" Target="../../customXml/item414.xml"/><Relationship Id="rId14" Type="http://schemas.openxmlformats.org/officeDocument/2006/relationships/customXml" Target="../../customXml/item201.xml"/><Relationship Id="rId22" Type="http://schemas.openxmlformats.org/officeDocument/2006/relationships/customXml" Target="../../customXml/item754.xml"/><Relationship Id="rId27" Type="http://schemas.openxmlformats.org/officeDocument/2006/relationships/customXml" Target="../../customXml/item634.xml"/><Relationship Id="rId30" Type="http://schemas.openxmlformats.org/officeDocument/2006/relationships/image" Target="../media/image1.png"/><Relationship Id="rId35" Type="http://schemas.openxmlformats.org/officeDocument/2006/relationships/image" Target="../media/image6.png"/><Relationship Id="rId43" Type="http://schemas.openxmlformats.org/officeDocument/2006/relationships/image" Target="../media/image16.png"/><Relationship Id="rId48" Type="http://schemas.openxmlformats.org/officeDocument/2006/relationships/image" Target="../media/image21.svg"/><Relationship Id="rId8" Type="http://schemas.openxmlformats.org/officeDocument/2006/relationships/customXml" Target="../../customXml/item363.xml"/><Relationship Id="rId51" Type="http://schemas.openxmlformats.org/officeDocument/2006/relationships/image" Target="../media/image34.png"/><Relationship Id="rId3" Type="http://schemas.openxmlformats.org/officeDocument/2006/relationships/customXml" Target="../../customXml/item441.xml"/><Relationship Id="rId12" Type="http://schemas.openxmlformats.org/officeDocument/2006/relationships/customXml" Target="../../customXml/item1004.xml"/><Relationship Id="rId17" Type="http://schemas.openxmlformats.org/officeDocument/2006/relationships/customXml" Target="../../customXml/item244.xml"/><Relationship Id="rId25" Type="http://schemas.openxmlformats.org/officeDocument/2006/relationships/customXml" Target="../../customXml/item17.xml"/><Relationship Id="rId33" Type="http://schemas.openxmlformats.org/officeDocument/2006/relationships/image" Target="../media/image4.png"/><Relationship Id="rId38" Type="http://schemas.openxmlformats.org/officeDocument/2006/relationships/image" Target="../media/image28.png"/><Relationship Id="rId46" Type="http://schemas.openxmlformats.org/officeDocument/2006/relationships/image" Target="../media/image31.svg"/><Relationship Id="rId20" Type="http://schemas.openxmlformats.org/officeDocument/2006/relationships/customXml" Target="../../customXml/item718.xml"/><Relationship Id="rId41" Type="http://schemas.openxmlformats.org/officeDocument/2006/relationships/image" Target="../media/image12.png"/><Relationship Id="rId1" Type="http://schemas.openxmlformats.org/officeDocument/2006/relationships/customXml" Target="../../customXml/item539.xml"/><Relationship Id="rId6" Type="http://schemas.openxmlformats.org/officeDocument/2006/relationships/customXml" Target="../../customXml/item787.xml"/><Relationship Id="rId15" Type="http://schemas.openxmlformats.org/officeDocument/2006/relationships/customXml" Target="../../customXml/item990.xml"/><Relationship Id="rId23" Type="http://schemas.openxmlformats.org/officeDocument/2006/relationships/customXml" Target="../../customXml/item433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7.png"/><Relationship Id="rId4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7DF5B5B7-5A20-4995-A39B-14950EF3D7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" name="Background">
              <a:extLst>
                <a:ext uri="{FF2B5EF4-FFF2-40B4-BE49-F238E27FC236}">
                  <a16:creationId xmlns:a16="http://schemas.microsoft.com/office/drawing/2014/main" id="{C16FF8C5-CE24-4130-B7F3-1AC938043FB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48" name="WindowTitle">
              <a:extLst>
                <a:ext uri="{FF2B5EF4-FFF2-40B4-BE49-F238E27FC236}">
                  <a16:creationId xmlns:a16="http://schemas.microsoft.com/office/drawing/2014/main" id="{D25BFE5E-597F-4936-83BC-CE870E9B2B52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49" name="Group 4">
              <a:extLst>
                <a:ext uri="{FF2B5EF4-FFF2-40B4-BE49-F238E27FC236}">
                  <a16:creationId xmlns:a16="http://schemas.microsoft.com/office/drawing/2014/main" id="{4EEAF0DB-0BAA-416E-AA52-43C81568C338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72" name="Oval 28">
                <a:extLst>
                  <a:ext uri="{FF2B5EF4-FFF2-40B4-BE49-F238E27FC236}">
                    <a16:creationId xmlns:a16="http://schemas.microsoft.com/office/drawing/2014/main" id="{F721D304-0F33-4489-8DED-30ECCEADEF67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Left Arrow 29">
                <a:extLst>
                  <a:ext uri="{FF2B5EF4-FFF2-40B4-BE49-F238E27FC236}">
                    <a16:creationId xmlns:a16="http://schemas.microsoft.com/office/drawing/2014/main" id="{7F65F951-78B5-4F8D-A6E3-4F8E0D5BB1BF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6371EB7A-FD4F-4CD3-B960-786787D243D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70" name="Oval 26">
                <a:extLst>
                  <a:ext uri="{FF2B5EF4-FFF2-40B4-BE49-F238E27FC236}">
                    <a16:creationId xmlns:a16="http://schemas.microsoft.com/office/drawing/2014/main" id="{2A20F702-E61B-4EEA-8FF4-55F4F71EC666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ight Arrow 27">
                <a:extLst>
                  <a:ext uri="{FF2B5EF4-FFF2-40B4-BE49-F238E27FC236}">
                    <a16:creationId xmlns:a16="http://schemas.microsoft.com/office/drawing/2014/main" id="{32496048-925F-4812-8F27-E4C9D26D9807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51" name="Minimize - Maximize - Close">
              <a:extLst>
                <a:ext uri="{FF2B5EF4-FFF2-40B4-BE49-F238E27FC236}">
                  <a16:creationId xmlns:a16="http://schemas.microsoft.com/office/drawing/2014/main" id="{AD2F4672-63CC-453E-A3AE-51229CA83BAA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65" name="Line">
                <a:extLst>
                  <a:ext uri="{FF2B5EF4-FFF2-40B4-BE49-F238E27FC236}">
                    <a16:creationId xmlns:a16="http://schemas.microsoft.com/office/drawing/2014/main" id="{0DD8894B-6B03-40BF-87BD-1AB332C1A19A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66" name="Line">
                <a:extLst>
                  <a:ext uri="{FF2B5EF4-FFF2-40B4-BE49-F238E27FC236}">
                    <a16:creationId xmlns:a16="http://schemas.microsoft.com/office/drawing/2014/main" id="{B3E72292-7A3A-49C6-8041-4A1578F69F66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67" name="Line">
                <a:extLst>
                  <a:ext uri="{FF2B5EF4-FFF2-40B4-BE49-F238E27FC236}">
                    <a16:creationId xmlns:a16="http://schemas.microsoft.com/office/drawing/2014/main" id="{65FF5F04-4986-4BFF-BA1A-432CB6134938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Line">
                <a:extLst>
                  <a:ext uri="{FF2B5EF4-FFF2-40B4-BE49-F238E27FC236}">
                    <a16:creationId xmlns:a16="http://schemas.microsoft.com/office/drawing/2014/main" id="{B5114493-4BAC-421F-BCBD-3F454DC8FE8F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Line">
                <a:extLst>
                  <a:ext uri="{FF2B5EF4-FFF2-40B4-BE49-F238E27FC236}">
                    <a16:creationId xmlns:a16="http://schemas.microsoft.com/office/drawing/2014/main" id="{8CEA9B0B-CC6B-460C-9770-9CC62E2ACF5C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WebPageBody">
              <a:extLst>
                <a:ext uri="{FF2B5EF4-FFF2-40B4-BE49-F238E27FC236}">
                  <a16:creationId xmlns:a16="http://schemas.microsoft.com/office/drawing/2014/main" id="{B99577CC-112F-4130-A363-70F6B4217DFA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53" name="Group 8">
              <a:extLst>
                <a:ext uri="{FF2B5EF4-FFF2-40B4-BE49-F238E27FC236}">
                  <a16:creationId xmlns:a16="http://schemas.microsoft.com/office/drawing/2014/main" id="{7DC6DA35-28C6-4F23-83A8-C808AD7A5004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62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E11A28D6-9E05-4C23-9B4E-70C9962231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CE9A917D-4C6E-49C7-BDAC-E17D72C37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FCBB0521-F89C-4EEB-B8BE-583BE2CB41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UrlBar">
              <a:extLst>
                <a:ext uri="{FF2B5EF4-FFF2-40B4-BE49-F238E27FC236}">
                  <a16:creationId xmlns:a16="http://schemas.microsoft.com/office/drawing/2014/main" id="{F93CBDD9-C2C7-4432-B88E-3B7536A18AAC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http://www.uv.mx/dgdaie/dc/login</a:t>
              </a:r>
            </a:p>
          </p:txBody>
        </p:sp>
        <p:grpSp>
          <p:nvGrpSpPr>
            <p:cNvPr id="55" name="Group 11">
              <a:extLst>
                <a:ext uri="{FF2B5EF4-FFF2-40B4-BE49-F238E27FC236}">
                  <a16:creationId xmlns:a16="http://schemas.microsoft.com/office/drawing/2014/main" id="{D5DC1F55-FCDF-45E4-AF8F-AF843D3ECA2F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56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C3C01624-5348-418E-89D6-F133F1E13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1E0884D8-B922-4D24-83E0-13413466A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3EE0F40E-6D0D-4202-9E8F-0E1B16175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X">
                <a:extLst>
                  <a:ext uri="{FF2B5EF4-FFF2-40B4-BE49-F238E27FC236}">
                    <a16:creationId xmlns:a16="http://schemas.microsoft.com/office/drawing/2014/main" id="{84D1DD91-034E-4175-A6DC-8339F5B8AE11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60" name="Straight Connector 16">
                  <a:extLst>
                    <a:ext uri="{FF2B5EF4-FFF2-40B4-BE49-F238E27FC236}">
                      <a16:creationId xmlns:a16="http://schemas.microsoft.com/office/drawing/2014/main" id="{CE33683F-115A-48FF-BFC1-952F0B792F6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61" name="Straight Connector 17">
                  <a:extLst>
                    <a:ext uri="{FF2B5EF4-FFF2-40B4-BE49-F238E27FC236}">
                      <a16:creationId xmlns:a16="http://schemas.microsoft.com/office/drawing/2014/main" id="{5F7725D6-65C4-4369-9E4D-600FDEFE7B37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4B00C50A-B554-46F4-BF25-3826E4E3044D}"/>
              </a:ext>
            </a:extLst>
          </p:cNvPr>
          <p:cNvGrpSpPr/>
          <p:nvPr/>
        </p:nvGrpSpPr>
        <p:grpSpPr>
          <a:xfrm>
            <a:off x="4417018" y="2176872"/>
            <a:ext cx="3347634" cy="3061556"/>
            <a:chOff x="4417018" y="2176872"/>
            <a:chExt cx="3347634" cy="3061556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803E36E7-3BFB-4D97-BE8D-D46BDF2A1E5E}"/>
                </a:ext>
              </a:extLst>
            </p:cNvPr>
            <p:cNvSpPr/>
            <p:nvPr/>
          </p:nvSpPr>
          <p:spPr>
            <a:xfrm>
              <a:off x="4417018" y="2176872"/>
              <a:ext cx="3347634" cy="3061556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Content">
              <a:extLst>
                <a:ext uri="{FF2B5EF4-FFF2-40B4-BE49-F238E27FC236}">
                  <a16:creationId xmlns:a16="http://schemas.microsoft.com/office/drawing/2014/main" id="{821057F7-C804-4DDF-9346-CB8C55C99D62}"/>
                </a:ext>
              </a:extLst>
            </p:cNvPr>
            <p:cNvSpPr txBox="1"/>
            <p:nvPr>
              <p:custDataLst>
                <p:custData r:id="rId2"/>
              </p:custDataLst>
            </p:nvPr>
          </p:nvSpPr>
          <p:spPr>
            <a:xfrm>
              <a:off x="4787789" y="2544422"/>
              <a:ext cx="2616422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Iniciar</a:t>
              </a:r>
              <a:r>
                <a:rPr lang="en-US" sz="3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sesión</a:t>
              </a:r>
              <a:endParaRPr lang="en-US" sz="3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EF66812-11F8-427C-ABE0-F8A19D4BD22E}"/>
                </a:ext>
              </a:extLst>
            </p:cNvPr>
            <p:cNvGrpSpPr/>
            <p:nvPr>
              <p:custDataLst>
                <p:custData r:id="rId3"/>
              </p:custDataLst>
            </p:nvPr>
          </p:nvGrpSpPr>
          <p:grpSpPr>
            <a:xfrm>
              <a:off x="4787789" y="3307002"/>
              <a:ext cx="2616422" cy="292389"/>
              <a:chOff x="3671888" y="3718559"/>
              <a:chExt cx="3557587" cy="292389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85264F2F-28E2-45C1-A827-121EB5DDE047}"/>
                  </a:ext>
                </a:extLst>
              </p:cNvPr>
              <p:cNvSpPr/>
              <p:nvPr/>
            </p:nvSpPr>
            <p:spPr>
              <a:xfrm>
                <a:off x="3671888" y="3718560"/>
                <a:ext cx="3557587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Content">
                <a:extLst>
                  <a:ext uri="{FF2B5EF4-FFF2-40B4-BE49-F238E27FC236}">
                    <a16:creationId xmlns:a16="http://schemas.microsoft.com/office/drawing/2014/main" id="{12948FBE-460D-4F4B-90C1-5023205D253D}"/>
                  </a:ext>
                </a:extLst>
              </p:cNvPr>
              <p:cNvSpPr txBox="1"/>
              <p:nvPr>
                <p:custDataLst>
                  <p:custData r:id="rId9"/>
                </p:custDataLst>
              </p:nvPr>
            </p:nvSpPr>
            <p:spPr>
              <a:xfrm>
                <a:off x="3671888" y="3718559"/>
                <a:ext cx="1377816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Usuario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A365A24-5AEF-47CD-9F8B-B1E8AEC5FC1D}"/>
                </a:ext>
              </a:extLst>
            </p:cNvPr>
            <p:cNvGrpSpPr/>
            <p:nvPr>
              <p:custDataLst>
                <p:custData r:id="rId4"/>
              </p:custDataLst>
            </p:nvPr>
          </p:nvGrpSpPr>
          <p:grpSpPr>
            <a:xfrm>
              <a:off x="4787789" y="3695475"/>
              <a:ext cx="2616422" cy="292389"/>
              <a:chOff x="3671888" y="3718559"/>
              <a:chExt cx="3557587" cy="292389"/>
            </a:xfrm>
          </p:grpSpPr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F0B203CB-EB3F-488F-938B-594008B7D24B}"/>
                  </a:ext>
                </a:extLst>
              </p:cNvPr>
              <p:cNvSpPr/>
              <p:nvPr/>
            </p:nvSpPr>
            <p:spPr>
              <a:xfrm>
                <a:off x="3671888" y="3718560"/>
                <a:ext cx="3557587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0" name="Content">
                <a:extLst>
                  <a:ext uri="{FF2B5EF4-FFF2-40B4-BE49-F238E27FC236}">
                    <a16:creationId xmlns:a16="http://schemas.microsoft.com/office/drawing/2014/main" id="{1BFEE9E5-7CEF-4528-8023-8E8D3BEB09DD}"/>
                  </a:ext>
                </a:extLst>
              </p:cNvPr>
              <p:cNvSpPr txBox="1"/>
              <p:nvPr>
                <p:custDataLst>
                  <p:custData r:id="rId8"/>
                </p:custDataLst>
              </p:nvPr>
            </p:nvSpPr>
            <p:spPr>
              <a:xfrm>
                <a:off x="3671888" y="3718559"/>
                <a:ext cx="2178306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Contraseña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AE359DC-A7B4-4C8F-B797-BD15877AA64C}"/>
                </a:ext>
              </a:extLst>
            </p:cNvPr>
            <p:cNvGrpSpPr/>
            <p:nvPr>
              <p:custDataLst>
                <p:custData r:id="rId5"/>
              </p:custDataLst>
            </p:nvPr>
          </p:nvGrpSpPr>
          <p:grpSpPr>
            <a:xfrm>
              <a:off x="4787789" y="4083948"/>
              <a:ext cx="2616422" cy="292388"/>
              <a:chOff x="4760668" y="4237301"/>
              <a:chExt cx="2616422" cy="292388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AB5EC72E-381D-48C5-A274-0388E6B48892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Content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C706213-F87F-4B14-87DA-FEF19AC9BE1A}"/>
                  </a:ext>
                </a:extLst>
              </p:cNvPr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Ingresar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Content">
              <a:extLst>
                <a:ext uri="{FF2B5EF4-FFF2-40B4-BE49-F238E27FC236}">
                  <a16:creationId xmlns:a16="http://schemas.microsoft.com/office/drawing/2014/main" id="{8D915974-97AB-4BC6-AC2B-0917B1F370A3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4933662" y="4612619"/>
              <a:ext cx="2324675" cy="280077"/>
            </a:xfrm>
            <a:prstGeom prst="rect">
              <a:avLst/>
            </a:prstGeom>
            <a:noFill/>
          </p:spPr>
          <p:txBody>
            <a:bodyPr wrap="none" lIns="91440" tIns="18288" rIns="91440" bIns="45720" rtlCol="0" anchor="ctr" anchorCtr="0">
              <a:spAutoFit/>
            </a:bodyPr>
            <a:lstStyle/>
            <a:p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400" u="sng" dirty="0" err="1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Olvidaste</a:t>
              </a:r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400" u="sng" dirty="0" err="1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</a:t>
              </a:r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400" u="sng" dirty="0" err="1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contraseña</a:t>
              </a:r>
              <a:r>
                <a:rPr lang="en-US" sz="1400" u="sng" dirty="0">
                  <a:solidFill>
                    <a:srgbClr val="69C000"/>
                  </a:solidFill>
                  <a:uFill>
                    <a:solidFill>
                      <a:srgbClr val="0070C0"/>
                    </a:solidFill>
                  </a:u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54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62807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Asignación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76417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técnico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pedagógico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0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C95450C-A581-4526-955B-0AF821AE1E2A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231" name="Rectángulo: esquinas redondeadas 230">
              <a:extLst>
                <a:ext uri="{FF2B5EF4-FFF2-40B4-BE49-F238E27FC236}">
                  <a16:creationId xmlns:a16="http://schemas.microsoft.com/office/drawing/2014/main" id="{E65DBAF6-5FBE-4503-A021-02B3679525F4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Content">
              <a:extLst>
                <a:ext uri="{FF2B5EF4-FFF2-40B4-BE49-F238E27FC236}">
                  <a16:creationId xmlns:a16="http://schemas.microsoft.com/office/drawing/2014/main" id="{4E42BAC9-2D39-4A3C-895C-FB8DD7F51B89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A4A81134-D29A-4E63-8814-29DE91E21CB3}"/>
                </a:ext>
              </a:extLst>
            </p:cNvPr>
            <p:cNvPicPr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96" name="Gráfico 95">
            <a:extLst>
              <a:ext uri="{FF2B5EF4-FFF2-40B4-BE49-F238E27FC236}">
                <a16:creationId xmlns:a16="http://schemas.microsoft.com/office/drawing/2014/main" id="{854703CB-9911-4D11-8E1A-3C7D42B0213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3" name="Gráfico 2">
            <a:hlinkClick r:id="rId39" action="ppaction://hlinksldjump"/>
            <a:extLst>
              <a:ext uri="{FF2B5EF4-FFF2-40B4-BE49-F238E27FC236}">
                <a16:creationId xmlns:a16="http://schemas.microsoft.com/office/drawing/2014/main" id="{EFEB5A81-F136-46BF-AB41-198942D40DE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2343" y="2616046"/>
            <a:ext cx="252000" cy="2520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A7D5F65B-2E3F-456E-8148-E42B8B9CEDE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2343" y="3457620"/>
            <a:ext cx="252000" cy="252000"/>
          </a:xfrm>
          <a:prstGeom prst="rect">
            <a:avLst/>
          </a:prstGeom>
        </p:spPr>
      </p:pic>
      <p:pic>
        <p:nvPicPr>
          <p:cNvPr id="100" name="Gráfico 99">
            <a:extLst>
              <a:ext uri="{FF2B5EF4-FFF2-40B4-BE49-F238E27FC236}">
                <a16:creationId xmlns:a16="http://schemas.microsoft.com/office/drawing/2014/main" id="{757ACC46-AEA3-4A0A-A7B0-6563B68A6E0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4241" y="4289419"/>
            <a:ext cx="252000" cy="252000"/>
          </a:xfrm>
          <a:prstGeom prst="rect">
            <a:avLst/>
          </a:prstGeom>
        </p:spPr>
      </p:pic>
      <p:pic>
        <p:nvPicPr>
          <p:cNvPr id="101" name="Gráfico 100">
            <a:extLst>
              <a:ext uri="{FF2B5EF4-FFF2-40B4-BE49-F238E27FC236}">
                <a16:creationId xmlns:a16="http://schemas.microsoft.com/office/drawing/2014/main" id="{95AC44AD-9922-4E5A-B4D0-20A10F9AE4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8365" y="5127685"/>
            <a:ext cx="252000" cy="252000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E695BDB5-7C27-41CD-8C70-C629164AC04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62343" y="5964340"/>
            <a:ext cx="252000" cy="252000"/>
          </a:xfrm>
          <a:prstGeom prst="rect">
            <a:avLst/>
          </a:prstGeom>
        </p:spPr>
      </p:pic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CC22DB7-0CB2-4D77-8CD9-847C52FEB2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23C83E6-5CA1-4970-8F2F-38DDAE35F2FB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hlinkClick r:id="rId42" action="ppaction://hlinksldjump"/>
              <a:extLst>
                <a:ext uri="{FF2B5EF4-FFF2-40B4-BE49-F238E27FC236}">
                  <a16:creationId xmlns:a16="http://schemas.microsoft.com/office/drawing/2014/main" id="{D9D731B8-4602-449F-8EB4-881F3BBD0528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6" name="Gráfico 105">
            <a:extLst>
              <a:ext uri="{FF2B5EF4-FFF2-40B4-BE49-F238E27FC236}">
                <a16:creationId xmlns:a16="http://schemas.microsoft.com/office/drawing/2014/main" id="{D29F1945-661E-4F2A-9DF1-5A780E86EDC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934122" y="2614075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62807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Asignación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76417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técnico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pedagógico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C95450C-A581-4526-955B-0AF821AE1E2A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231" name="Rectángulo: esquinas redondeadas 230">
              <a:extLst>
                <a:ext uri="{FF2B5EF4-FFF2-40B4-BE49-F238E27FC236}">
                  <a16:creationId xmlns:a16="http://schemas.microsoft.com/office/drawing/2014/main" id="{E65DBAF6-5FBE-4503-A021-02B3679525F4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Content">
              <a:extLst>
                <a:ext uri="{FF2B5EF4-FFF2-40B4-BE49-F238E27FC236}">
                  <a16:creationId xmlns:a16="http://schemas.microsoft.com/office/drawing/2014/main" id="{4E42BAC9-2D39-4A3C-895C-FB8DD7F51B89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A4A81134-D29A-4E63-8814-29DE91E21CB3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96" name="Gráfico 95">
            <a:extLst>
              <a:ext uri="{FF2B5EF4-FFF2-40B4-BE49-F238E27FC236}">
                <a16:creationId xmlns:a16="http://schemas.microsoft.com/office/drawing/2014/main" id="{854703CB-9911-4D11-8E1A-3C7D42B0213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FEB5A81-F136-46BF-AB41-198942D40DE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2343" y="2616046"/>
            <a:ext cx="252000" cy="2520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A7D5F65B-2E3F-456E-8148-E42B8B9CEDE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2343" y="3457620"/>
            <a:ext cx="252000" cy="252000"/>
          </a:xfrm>
          <a:prstGeom prst="rect">
            <a:avLst/>
          </a:prstGeom>
        </p:spPr>
      </p:pic>
      <p:pic>
        <p:nvPicPr>
          <p:cNvPr id="100" name="Gráfico 99">
            <a:extLst>
              <a:ext uri="{FF2B5EF4-FFF2-40B4-BE49-F238E27FC236}">
                <a16:creationId xmlns:a16="http://schemas.microsoft.com/office/drawing/2014/main" id="{757ACC46-AEA3-4A0A-A7B0-6563B68A6E0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4241" y="4289419"/>
            <a:ext cx="252000" cy="252000"/>
          </a:xfrm>
          <a:prstGeom prst="rect">
            <a:avLst/>
          </a:prstGeom>
        </p:spPr>
      </p:pic>
      <p:pic>
        <p:nvPicPr>
          <p:cNvPr id="101" name="Gráfico 100">
            <a:extLst>
              <a:ext uri="{FF2B5EF4-FFF2-40B4-BE49-F238E27FC236}">
                <a16:creationId xmlns:a16="http://schemas.microsoft.com/office/drawing/2014/main" id="{95AC44AD-9922-4E5A-B4D0-20A10F9AE4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8365" y="5127685"/>
            <a:ext cx="252000" cy="252000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E695BDB5-7C27-41CD-8C70-C629164AC04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762343" y="5964340"/>
            <a:ext cx="252000" cy="252000"/>
          </a:xfrm>
          <a:prstGeom prst="rect">
            <a:avLst/>
          </a:prstGeom>
        </p:spPr>
      </p:pic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CC22DB7-0CB2-4D77-8CD9-847C52FEB2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23C83E6-5CA1-4970-8F2F-38DDAE35F2FB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D9D731B8-4602-449F-8EB4-881F3BBD052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4EC167E-E675-4E52-8B50-3CDF397366D6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D361F3B9-18CE-4510-A9BE-41CFF3B188A5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F41DFB46-91A5-4A9F-B6ED-5861787CF1CF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113" name="Rectángulo: esquinas redondeadas 112">
                <a:extLst>
                  <a:ext uri="{FF2B5EF4-FFF2-40B4-BE49-F238E27FC236}">
                    <a16:creationId xmlns:a16="http://schemas.microsoft.com/office/drawing/2014/main" id="{B61CA5CA-93C4-44FD-9A90-58055176AD89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14" name="Gráfico 113">
                <a:extLst>
                  <a:ext uri="{FF2B5EF4-FFF2-40B4-BE49-F238E27FC236}">
                    <a16:creationId xmlns:a16="http://schemas.microsoft.com/office/drawing/2014/main" id="{AFA0FF01-7FF1-4B66-B664-45EA5E93B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Content">
                <a:extLst>
                  <a:ext uri="{FF2B5EF4-FFF2-40B4-BE49-F238E27FC236}">
                    <a16:creationId xmlns:a16="http://schemas.microsoft.com/office/drawing/2014/main" id="{FBA9241D-9389-4BB8-BCA0-C2044253BF9C}"/>
                  </a:ext>
                </a:extLst>
              </p:cNvPr>
              <p:cNvSpPr txBox="1"/>
              <p:nvPr>
                <p:custDataLst>
                  <p:custData r:id="rId13"/>
                  <p:custData r:id="rId14"/>
                </p:custDataLst>
              </p:nvPr>
            </p:nvSpPr>
            <p:spPr>
              <a:xfrm>
                <a:off x="3278631" y="3302693"/>
                <a:ext cx="1431347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Constancia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asesoría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6" name="Gráfico 115">
                <a:extLst>
                  <a:ext uri="{FF2B5EF4-FFF2-40B4-BE49-F238E27FC236}">
                    <a16:creationId xmlns:a16="http://schemas.microsoft.com/office/drawing/2014/main" id="{7257FE35-DB06-413D-8B91-A94F01823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D3E5D4EF-843D-4309-80B0-2A604D2CF77D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8DD247FD-6103-44B4-8317-0CB8C48D5813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97" name="Rectángulo: esquinas redondeadas 96">
                <a:extLst>
                  <a:ext uri="{FF2B5EF4-FFF2-40B4-BE49-F238E27FC236}">
                    <a16:creationId xmlns:a16="http://schemas.microsoft.com/office/drawing/2014/main" id="{9C3BFCE4-4F51-4A95-9E2B-A7BD3C82D803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98" name="Gráfico 97">
                <a:extLst>
                  <a:ext uri="{FF2B5EF4-FFF2-40B4-BE49-F238E27FC236}">
                    <a16:creationId xmlns:a16="http://schemas.microsoft.com/office/drawing/2014/main" id="{9C2AB120-B063-47EA-81B5-B8051C92E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6" name="Content">
                <a:extLst>
                  <a:ext uri="{FF2B5EF4-FFF2-40B4-BE49-F238E27FC236}">
                    <a16:creationId xmlns:a16="http://schemas.microsoft.com/office/drawing/2014/main" id="{87FB9F29-2FBD-464D-8012-7A914227B3C4}"/>
                  </a:ext>
                </a:extLst>
              </p:cNvPr>
              <p:cNvSpPr txBox="1"/>
              <p:nvPr>
                <p:custDataLst>
                  <p:custData r:id="rId11"/>
                  <p:custData r:id="rId12"/>
                </p:custDataLst>
              </p:nvPr>
            </p:nvSpPr>
            <p:spPr>
              <a:xfrm>
                <a:off x="1272885" y="4095429"/>
                <a:ext cx="1431346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Constancia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asesoría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7" name="Gráfico 106">
                <a:extLst>
                  <a:ext uri="{FF2B5EF4-FFF2-40B4-BE49-F238E27FC236}">
                    <a16:creationId xmlns:a16="http://schemas.microsoft.com/office/drawing/2014/main" id="{F1694A8F-8311-4679-B6EC-81703FB16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D5C0342-6C4C-44F2-BAED-B1D56FE6DCA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07504CD3-D80E-4D87-BA91-1256D6EFBE9A}"/>
                </a:ext>
              </a:extLst>
            </p:cNvPr>
            <p:cNvGrpSpPr/>
            <p:nvPr>
              <p:custDataLst>
                <p:custData r:id="rId9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90" name="Rectángulo: esquinas redondeadas 89">
                <a:extLst>
                  <a:ext uri="{FF2B5EF4-FFF2-40B4-BE49-F238E27FC236}">
                    <a16:creationId xmlns:a16="http://schemas.microsoft.com/office/drawing/2014/main" id="{5420AC0E-7681-407E-9233-27D60EB72804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Content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A7ED7800-CF85-477B-8B86-5DBFAE3B250F}"/>
                  </a:ext>
                </a:extLst>
              </p:cNvPr>
              <p:cNvSpPr txBox="1"/>
              <p:nvPr>
                <p:custDataLst>
                  <p:custData r:id="rId10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946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62807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Asignación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376417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técnico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pedagógico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42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C95450C-A581-4526-955B-0AF821AE1E2A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231" name="Rectángulo: esquinas redondeadas 230">
              <a:extLst>
                <a:ext uri="{FF2B5EF4-FFF2-40B4-BE49-F238E27FC236}">
                  <a16:creationId xmlns:a16="http://schemas.microsoft.com/office/drawing/2014/main" id="{E65DBAF6-5FBE-4503-A021-02B3679525F4}"/>
                </a:ext>
              </a:extLst>
            </p:cNvPr>
            <p:cNvSpPr/>
            <p:nvPr>
              <p:custDataLst>
                <p:custData r:id="rId29"/>
                <p:custData r:id="rId30"/>
              </p:custDataLst>
            </p:nvPr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2" name="Content">
              <a:extLst>
                <a:ext uri="{FF2B5EF4-FFF2-40B4-BE49-F238E27FC236}">
                  <a16:creationId xmlns:a16="http://schemas.microsoft.com/office/drawing/2014/main" id="{4E42BAC9-2D39-4A3C-895C-FB8DD7F51B89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A4A81134-D29A-4E63-8814-29DE91E21CB3}"/>
                </a:ext>
              </a:extLst>
            </p:cNvPr>
            <p:cNvPicPr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26"/>
                <p:custData r:id="rId27"/>
                <p:custData r:id="rId2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96" name="Gráfico 95">
            <a:extLst>
              <a:ext uri="{FF2B5EF4-FFF2-40B4-BE49-F238E27FC236}">
                <a16:creationId xmlns:a16="http://schemas.microsoft.com/office/drawing/2014/main" id="{854703CB-9911-4D11-8E1A-3C7D42B0213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EFEB5A81-F136-46BF-AB41-198942D40DE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2343" y="2616046"/>
            <a:ext cx="252000" cy="2520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A7D5F65B-2E3F-456E-8148-E42B8B9CEDE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2343" y="3457620"/>
            <a:ext cx="252000" cy="252000"/>
          </a:xfrm>
          <a:prstGeom prst="rect">
            <a:avLst/>
          </a:prstGeom>
        </p:spPr>
      </p:pic>
      <p:pic>
        <p:nvPicPr>
          <p:cNvPr id="100" name="Gráfico 99">
            <a:extLst>
              <a:ext uri="{FF2B5EF4-FFF2-40B4-BE49-F238E27FC236}">
                <a16:creationId xmlns:a16="http://schemas.microsoft.com/office/drawing/2014/main" id="{757ACC46-AEA3-4A0A-A7B0-6563B68A6E0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4241" y="4289419"/>
            <a:ext cx="252000" cy="252000"/>
          </a:xfrm>
          <a:prstGeom prst="rect">
            <a:avLst/>
          </a:prstGeom>
        </p:spPr>
      </p:pic>
      <p:pic>
        <p:nvPicPr>
          <p:cNvPr id="101" name="Gráfico 100">
            <a:extLst>
              <a:ext uri="{FF2B5EF4-FFF2-40B4-BE49-F238E27FC236}">
                <a16:creationId xmlns:a16="http://schemas.microsoft.com/office/drawing/2014/main" id="{95AC44AD-9922-4E5A-B4D0-20A10F9AE4F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8365" y="5127685"/>
            <a:ext cx="252000" cy="252000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E695BDB5-7C27-41CD-8C70-C629164AC04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762343" y="5964340"/>
            <a:ext cx="252000" cy="252000"/>
          </a:xfrm>
          <a:prstGeom prst="rect">
            <a:avLst/>
          </a:prstGeom>
        </p:spPr>
      </p:pic>
      <p:grpSp>
        <p:nvGrpSpPr>
          <p:cNvPr id="103" name="Grupo 102">
            <a:extLst>
              <a:ext uri="{FF2B5EF4-FFF2-40B4-BE49-F238E27FC236}">
                <a16:creationId xmlns:a16="http://schemas.microsoft.com/office/drawing/2014/main" id="{3CC22DB7-0CB2-4D77-8CD9-847C52FEB22F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23C83E6-5CA1-4970-8F2F-38DDAE35F2FB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D9D731B8-4602-449F-8EB4-881F3BBD0528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A4FB605-B673-417A-B0C0-1BA96BA9531B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22EABB39-1074-4FAE-8667-E59F7D7B3076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D4E33450-5C1D-4EC2-B382-85A55E7B9E99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49217" y="1526803"/>
              <a:ext cx="960519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Carga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0E909D1C-9746-459E-816D-FAA062016CD4}"/>
                </a:ext>
              </a:extLst>
            </p:cNvPr>
            <p:cNvGrpSpPr/>
            <p:nvPr>
              <p:custDataLst>
                <p:custData r:id="rId8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88" name="Rectángulo: esquinas redondeadas 87">
                <a:extLst>
                  <a:ext uri="{FF2B5EF4-FFF2-40B4-BE49-F238E27FC236}">
                    <a16:creationId xmlns:a16="http://schemas.microsoft.com/office/drawing/2014/main" id="{2AC05E76-64C7-40B1-BC70-0AE236289A03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9" name="Content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4AC80876-35C0-4E3A-89E8-CD10F4EB828E}"/>
                  </a:ext>
                </a:extLst>
              </p:cNvPr>
              <p:cNvSpPr txBox="1"/>
              <p:nvPr>
                <p:custDataLst>
                  <p:custData r:id="rId15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CE052E0E-212B-4E8D-8BD3-781ABDD6475A}"/>
                </a:ext>
              </a:extLst>
            </p:cNvPr>
            <p:cNvGrpSpPr/>
            <p:nvPr/>
          </p:nvGrpSpPr>
          <p:grpSpPr>
            <a:xfrm>
              <a:off x="3049217" y="2002917"/>
              <a:ext cx="2970899" cy="1140074"/>
              <a:chOff x="474338" y="2601017"/>
              <a:chExt cx="2970899" cy="1140074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16B03554-3B38-45B9-8EE0-23D1C9360DA4}"/>
                  </a:ext>
                </a:extLst>
              </p:cNvPr>
              <p:cNvSpPr/>
              <p:nvPr/>
            </p:nvSpPr>
            <p:spPr>
              <a:xfrm>
                <a:off x="474338" y="2601017"/>
                <a:ext cx="2970899" cy="1140074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2" name="Content">
                <a:extLst>
                  <a:ext uri="{FF2B5EF4-FFF2-40B4-BE49-F238E27FC236}">
                    <a16:creationId xmlns:a16="http://schemas.microsoft.com/office/drawing/2014/main" id="{5545A9D5-BBF8-41B5-8856-EAB8629E5552}"/>
                  </a:ext>
                </a:extLst>
              </p:cNvPr>
              <p:cNvSpPr txBox="1"/>
              <p:nvPr>
                <p:custDataLst>
                  <p:custData r:id="rId12"/>
                </p:custDataLst>
              </p:nvPr>
            </p:nvSpPr>
            <p:spPr>
              <a:xfrm>
                <a:off x="474338" y="2634166"/>
                <a:ext cx="1774845" cy="323165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Administración</a:t>
                </a:r>
                <a:endPara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Content">
                <a:extLst>
                  <a:ext uri="{FF2B5EF4-FFF2-40B4-BE49-F238E27FC236}">
                    <a16:creationId xmlns:a16="http://schemas.microsoft.com/office/drawing/2014/main" id="{EA7386C7-CF31-4E05-9B08-E656147B3C6B}"/>
                  </a:ext>
                </a:extLst>
              </p:cNvPr>
              <p:cNvSpPr txBox="1"/>
              <p:nvPr>
                <p:custDataLst>
                  <p:custData r:id="rId13"/>
                </p:custDataLst>
              </p:nvPr>
            </p:nvSpPr>
            <p:spPr>
              <a:xfrm>
                <a:off x="474338" y="2933941"/>
                <a:ext cx="1326004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22/05/2018</a:t>
                </a:r>
              </a:p>
            </p:txBody>
          </p:sp>
          <p:grpSp>
            <p:nvGrpSpPr>
              <p:cNvPr id="94" name="Grupo 93">
                <a:extLst>
                  <a:ext uri="{FF2B5EF4-FFF2-40B4-BE49-F238E27FC236}">
                    <a16:creationId xmlns:a16="http://schemas.microsoft.com/office/drawing/2014/main" id="{CC1ECC76-492A-45C6-A912-70AE35991F6C}"/>
                  </a:ext>
                </a:extLst>
              </p:cNvPr>
              <p:cNvGrpSpPr/>
              <p:nvPr>
                <p:custDataLst>
                  <p:custData r:id="rId14"/>
                </p:custDataLst>
              </p:nvPr>
            </p:nvGrpSpPr>
            <p:grpSpPr>
              <a:xfrm>
                <a:off x="591454" y="3526104"/>
                <a:ext cx="2735953" cy="108000"/>
                <a:chOff x="2129059" y="3759350"/>
                <a:chExt cx="2735953" cy="108000"/>
              </a:xfrm>
            </p:grpSpPr>
            <p:sp>
              <p:nvSpPr>
                <p:cNvPr id="97" name="Rectángulo: esquinas redondeadas 96">
                  <a:extLst>
                    <a:ext uri="{FF2B5EF4-FFF2-40B4-BE49-F238E27FC236}">
                      <a16:creationId xmlns:a16="http://schemas.microsoft.com/office/drawing/2014/main" id="{840F2275-20B4-419C-8453-50D81FB0EA8B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2735953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8" name="Rectángulo: esquinas redondeadas 97">
                  <a:extLst>
                    <a:ext uri="{FF2B5EF4-FFF2-40B4-BE49-F238E27FC236}">
                      <a16:creationId xmlns:a16="http://schemas.microsoft.com/office/drawing/2014/main" id="{683A4E42-295E-4682-AABC-A38B0D1761AD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18000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95" name="Gráfico 94">
                <a:extLst>
                  <a:ext uri="{FF2B5EF4-FFF2-40B4-BE49-F238E27FC236}">
                    <a16:creationId xmlns:a16="http://schemas.microsoft.com/office/drawing/2014/main" id="{CF6D1571-1AAE-4A1A-BE53-034E0843E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146921" y="266974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5F51667E-D77A-401E-926E-31727C16971A}"/>
                </a:ext>
              </a:extLst>
            </p:cNvPr>
            <p:cNvGrpSpPr/>
            <p:nvPr/>
          </p:nvGrpSpPr>
          <p:grpSpPr>
            <a:xfrm>
              <a:off x="3048859" y="3246223"/>
              <a:ext cx="2970899" cy="1140074"/>
              <a:chOff x="473980" y="3844323"/>
              <a:chExt cx="2970899" cy="1140074"/>
            </a:xfrm>
          </p:grpSpPr>
          <p:sp>
            <p:nvSpPr>
              <p:cNvPr id="108" name="Rectángulo: esquinas redondeadas 107">
                <a:extLst>
                  <a:ext uri="{FF2B5EF4-FFF2-40B4-BE49-F238E27FC236}">
                    <a16:creationId xmlns:a16="http://schemas.microsoft.com/office/drawing/2014/main" id="{C4447B3B-A178-4DB4-B96F-9E020FC7CCE8}"/>
                  </a:ext>
                </a:extLst>
              </p:cNvPr>
              <p:cNvSpPr/>
              <p:nvPr/>
            </p:nvSpPr>
            <p:spPr>
              <a:xfrm>
                <a:off x="473980" y="3844323"/>
                <a:ext cx="2970899" cy="1140074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" name="Content">
                <a:extLst>
                  <a:ext uri="{FF2B5EF4-FFF2-40B4-BE49-F238E27FC236}">
                    <a16:creationId xmlns:a16="http://schemas.microsoft.com/office/drawing/2014/main" id="{6F8576F2-5124-41E4-83EB-12656852642D}"/>
                  </a:ext>
                </a:extLst>
              </p:cNvPr>
              <p:cNvSpPr txBox="1"/>
              <p:nvPr>
                <p:custDataLst>
                  <p:custData r:id="rId9"/>
                </p:custDataLst>
              </p:nvPr>
            </p:nvSpPr>
            <p:spPr>
              <a:xfrm>
                <a:off x="473980" y="3877472"/>
                <a:ext cx="2387192" cy="323165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Administración</a:t>
                </a:r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fiscál</a:t>
                </a:r>
                <a:endPara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Content">
                <a:extLst>
                  <a:ext uri="{FF2B5EF4-FFF2-40B4-BE49-F238E27FC236}">
                    <a16:creationId xmlns:a16="http://schemas.microsoft.com/office/drawing/2014/main" id="{1347234F-C99C-498F-A212-5F1D82CE885E}"/>
                  </a:ext>
                </a:extLst>
              </p:cNvPr>
              <p:cNvSpPr txBox="1"/>
              <p:nvPr>
                <p:custDataLst>
                  <p:custData r:id="rId10"/>
                </p:custDataLst>
              </p:nvPr>
            </p:nvSpPr>
            <p:spPr>
              <a:xfrm>
                <a:off x="473980" y="4177247"/>
                <a:ext cx="1326004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22/05/2018</a:t>
                </a:r>
              </a:p>
            </p:txBody>
          </p:sp>
          <p:grpSp>
            <p:nvGrpSpPr>
              <p:cNvPr id="112" name="Grupo 111">
                <a:extLst>
                  <a:ext uri="{FF2B5EF4-FFF2-40B4-BE49-F238E27FC236}">
                    <a16:creationId xmlns:a16="http://schemas.microsoft.com/office/drawing/2014/main" id="{2594FB24-0F1C-45DF-9A15-D699B68AC63A}"/>
                  </a:ext>
                </a:extLst>
              </p:cNvPr>
              <p:cNvGrpSpPr/>
              <p:nvPr>
                <p:custDataLst>
                  <p:custData r:id="rId11"/>
                </p:custDataLst>
              </p:nvPr>
            </p:nvGrpSpPr>
            <p:grpSpPr>
              <a:xfrm>
                <a:off x="591096" y="4769410"/>
                <a:ext cx="2735953" cy="108000"/>
                <a:chOff x="2129059" y="3759350"/>
                <a:chExt cx="2735953" cy="108000"/>
              </a:xfrm>
            </p:grpSpPr>
            <p:sp>
              <p:nvSpPr>
                <p:cNvPr id="114" name="Rectángulo: esquinas redondeadas 113">
                  <a:extLst>
                    <a:ext uri="{FF2B5EF4-FFF2-40B4-BE49-F238E27FC236}">
                      <a16:creationId xmlns:a16="http://schemas.microsoft.com/office/drawing/2014/main" id="{CA04F84D-F86B-45BC-BF08-1FAAC3820050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2735953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15" name="Rectángulo: esquinas redondeadas 114">
                  <a:extLst>
                    <a:ext uri="{FF2B5EF4-FFF2-40B4-BE49-F238E27FC236}">
                      <a16:creationId xmlns:a16="http://schemas.microsoft.com/office/drawing/2014/main" id="{7A94C05F-0B4F-4844-8FFE-9BC77B05DC35}"/>
                    </a:ext>
                  </a:extLst>
                </p:cNvPr>
                <p:cNvSpPr/>
                <p:nvPr/>
              </p:nvSpPr>
              <p:spPr>
                <a:xfrm>
                  <a:off x="2129059" y="3759350"/>
                  <a:ext cx="266154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113" name="Gráfico 112">
                <a:extLst>
                  <a:ext uri="{FF2B5EF4-FFF2-40B4-BE49-F238E27FC236}">
                    <a16:creationId xmlns:a16="http://schemas.microsoft.com/office/drawing/2014/main" id="{FBD33AFA-3D02-431B-9930-B44C1BC34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146921" y="3913054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180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4899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involucrados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139974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Comisión</a:t>
            </a:r>
            <a:endParaRPr lang="en-US" sz="2200" dirty="0">
              <a:solidFill>
                <a:srgbClr val="0070C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F3A2AC21-575F-41FF-92E1-B715D9B39459}"/>
              </a:ext>
            </a:extLst>
          </p:cNvPr>
          <p:cNvGrpSpPr/>
          <p:nvPr/>
        </p:nvGrpSpPr>
        <p:grpSpPr>
          <a:xfrm>
            <a:off x="470752" y="3432989"/>
            <a:ext cx="5040000" cy="698443"/>
            <a:chOff x="6650368" y="2601017"/>
            <a:chExt cx="4163952" cy="698443"/>
          </a:xfrm>
        </p:grpSpPr>
        <p:sp>
          <p:nvSpPr>
            <p:cNvPr id="205" name="Rectángulo: esquinas redondeadas 204">
              <a:extLst>
                <a:ext uri="{FF2B5EF4-FFF2-40B4-BE49-F238E27FC236}">
                  <a16:creationId xmlns:a16="http://schemas.microsoft.com/office/drawing/2014/main" id="{1218C0C8-A52B-4091-883E-F0C5A79F044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Content">
              <a:extLst>
                <a:ext uri="{FF2B5EF4-FFF2-40B4-BE49-F238E27FC236}">
                  <a16:creationId xmlns:a16="http://schemas.microsoft.com/office/drawing/2014/main" id="{71EBFF92-8099-4676-8D6C-66F06BD76A85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07" name="Content">
              <a:extLst>
                <a:ext uri="{FF2B5EF4-FFF2-40B4-BE49-F238E27FC236}">
                  <a16:creationId xmlns:a16="http://schemas.microsoft.com/office/drawing/2014/main" id="{88325DC4-E7E9-45DD-981A-72C2B7CF887E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CE8D88B-D195-4766-8823-410A1D838761}"/>
              </a:ext>
            </a:extLst>
          </p:cNvPr>
          <p:cNvGrpSpPr/>
          <p:nvPr/>
        </p:nvGrpSpPr>
        <p:grpSpPr>
          <a:xfrm>
            <a:off x="470752" y="4268207"/>
            <a:ext cx="5040000" cy="698443"/>
            <a:chOff x="6650368" y="2601017"/>
            <a:chExt cx="4163952" cy="698443"/>
          </a:xfrm>
        </p:grpSpPr>
        <p:sp>
          <p:nvSpPr>
            <p:cNvPr id="209" name="Rectángulo: esquinas redondeadas 208">
              <a:extLst>
                <a:ext uri="{FF2B5EF4-FFF2-40B4-BE49-F238E27FC236}">
                  <a16:creationId xmlns:a16="http://schemas.microsoft.com/office/drawing/2014/main" id="{BDE216D3-67C5-46C5-9261-8989FBCCFA5A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Content">
              <a:extLst>
                <a:ext uri="{FF2B5EF4-FFF2-40B4-BE49-F238E27FC236}">
                  <a16:creationId xmlns:a16="http://schemas.microsoft.com/office/drawing/2014/main" id="{984C5B35-BD49-4842-9B92-81DD2F95BBB9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Content">
              <a:extLst>
                <a:ext uri="{FF2B5EF4-FFF2-40B4-BE49-F238E27FC236}">
                  <a16:creationId xmlns:a16="http://schemas.microsoft.com/office/drawing/2014/main" id="{E60B15E6-D2C0-4EFF-B7D6-06781396C5BE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B8C96EBA-5D43-4BED-9319-58EBB866A29C}"/>
              </a:ext>
            </a:extLst>
          </p:cNvPr>
          <p:cNvGrpSpPr/>
          <p:nvPr/>
        </p:nvGrpSpPr>
        <p:grpSpPr>
          <a:xfrm>
            <a:off x="470406" y="5103425"/>
            <a:ext cx="5040000" cy="698443"/>
            <a:chOff x="6650368" y="2601017"/>
            <a:chExt cx="4163952" cy="698443"/>
          </a:xfrm>
        </p:grpSpPr>
        <p:sp>
          <p:nvSpPr>
            <p:cNvPr id="213" name="Rectángulo: esquinas redondeadas 212">
              <a:extLst>
                <a:ext uri="{FF2B5EF4-FFF2-40B4-BE49-F238E27FC236}">
                  <a16:creationId xmlns:a16="http://schemas.microsoft.com/office/drawing/2014/main" id="{879208B4-BE14-4704-B933-65654200F7C0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Content">
              <a:extLst>
                <a:ext uri="{FF2B5EF4-FFF2-40B4-BE49-F238E27FC236}">
                  <a16:creationId xmlns:a16="http://schemas.microsoft.com/office/drawing/2014/main" id="{FE8A58E8-BE3C-4A95-8B86-A778F63EFC2F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15" name="Content">
              <a:extLst>
                <a:ext uri="{FF2B5EF4-FFF2-40B4-BE49-F238E27FC236}">
                  <a16:creationId xmlns:a16="http://schemas.microsoft.com/office/drawing/2014/main" id="{34B580A1-9DCE-4585-9AE3-F645E608B205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FAB41607-E899-4FB5-A9B3-208E855A7A38}"/>
              </a:ext>
            </a:extLst>
          </p:cNvPr>
          <p:cNvGrpSpPr/>
          <p:nvPr/>
        </p:nvGrpSpPr>
        <p:grpSpPr>
          <a:xfrm>
            <a:off x="478279" y="5942508"/>
            <a:ext cx="5040000" cy="698443"/>
            <a:chOff x="6650368" y="2601017"/>
            <a:chExt cx="4163952" cy="698443"/>
          </a:xfrm>
        </p:grpSpPr>
        <p:sp>
          <p:nvSpPr>
            <p:cNvPr id="220" name="Rectángulo: esquinas redondeadas 219">
              <a:extLst>
                <a:ext uri="{FF2B5EF4-FFF2-40B4-BE49-F238E27FC236}">
                  <a16:creationId xmlns:a16="http://schemas.microsoft.com/office/drawing/2014/main" id="{FBDA1AFC-9F2C-4EB3-BAB3-633A0A566725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Content">
              <a:extLst>
                <a:ext uri="{FF2B5EF4-FFF2-40B4-BE49-F238E27FC236}">
                  <a16:creationId xmlns:a16="http://schemas.microsoft.com/office/drawing/2014/main" id="{7BEB4478-A6B1-4016-AD83-6E45C75C47ED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22" name="Content">
              <a:extLst>
                <a:ext uri="{FF2B5EF4-FFF2-40B4-BE49-F238E27FC236}">
                  <a16:creationId xmlns:a16="http://schemas.microsoft.com/office/drawing/2014/main" id="{4815E14A-19E7-40E0-9FFC-C17A005648C5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53" name="Gráfico 52">
            <a:hlinkClick r:id="rId38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02944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Añadir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3F564D07-E1F2-4C38-84E9-C304D1A7F58F}"/>
              </a:ext>
            </a:extLst>
          </p:cNvPr>
          <p:cNvGrpSpPr/>
          <p:nvPr/>
        </p:nvGrpSpPr>
        <p:grpSpPr>
          <a:xfrm>
            <a:off x="5885919" y="2601016"/>
            <a:ext cx="180000" cy="3926783"/>
            <a:chOff x="10045700" y="1993900"/>
            <a:chExt cx="180000" cy="4533900"/>
          </a:xfrm>
        </p:grpSpPr>
        <p:sp>
          <p:nvSpPr>
            <p:cNvPr id="258" name="Rectángulo: esquinas redondeadas 257">
              <a:extLst>
                <a:ext uri="{FF2B5EF4-FFF2-40B4-BE49-F238E27FC236}">
                  <a16:creationId xmlns:a16="http://schemas.microsoft.com/office/drawing/2014/main" id="{63699631-BBBA-475D-8992-9F4ECFD442A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: esquinas redondeadas 258">
              <a:extLst>
                <a:ext uri="{FF2B5EF4-FFF2-40B4-BE49-F238E27FC236}">
                  <a16:creationId xmlns:a16="http://schemas.microsoft.com/office/drawing/2014/main" id="{FB8A675E-45E0-49E1-98E0-C0C2306199DF}"/>
                </a:ext>
              </a:extLst>
            </p:cNvPr>
            <p:cNvSpPr/>
            <p:nvPr/>
          </p:nvSpPr>
          <p:spPr>
            <a:xfrm>
              <a:off x="10045700" y="1993900"/>
              <a:ext cx="180000" cy="296466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57BBAE9C-EE8F-4942-AA02-996FDB9BA3A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265" name="Gráfico 264">
            <a:extLst>
              <a:ext uri="{FF2B5EF4-FFF2-40B4-BE49-F238E27FC236}">
                <a16:creationId xmlns:a16="http://schemas.microsoft.com/office/drawing/2014/main" id="{D131F578-BCF9-421E-B366-0C8A986019A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3451213"/>
            <a:ext cx="252000" cy="252000"/>
          </a:xfrm>
          <a:prstGeom prst="rect">
            <a:avLst/>
          </a:prstGeom>
        </p:spPr>
      </p:pic>
      <p:pic>
        <p:nvPicPr>
          <p:cNvPr id="266" name="Gráfico 265">
            <a:extLst>
              <a:ext uri="{FF2B5EF4-FFF2-40B4-BE49-F238E27FC236}">
                <a16:creationId xmlns:a16="http://schemas.microsoft.com/office/drawing/2014/main" id="{50D09978-91DA-4A7D-A06C-B9571FEF555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4286844"/>
            <a:ext cx="252000" cy="252000"/>
          </a:xfrm>
          <a:prstGeom prst="rect">
            <a:avLst/>
          </a:prstGeom>
        </p:spPr>
      </p:pic>
      <p:pic>
        <p:nvPicPr>
          <p:cNvPr id="267" name="Gráfico 266">
            <a:extLst>
              <a:ext uri="{FF2B5EF4-FFF2-40B4-BE49-F238E27FC236}">
                <a16:creationId xmlns:a16="http://schemas.microsoft.com/office/drawing/2014/main" id="{B8F3FBB8-E53D-48D6-90D5-BD6025A8F32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5127249"/>
            <a:ext cx="252000" cy="252000"/>
          </a:xfrm>
          <a:prstGeom prst="rect">
            <a:avLst/>
          </a:prstGeom>
        </p:spPr>
      </p:pic>
      <p:pic>
        <p:nvPicPr>
          <p:cNvPr id="268" name="Gráfico 267">
            <a:extLst>
              <a:ext uri="{FF2B5EF4-FFF2-40B4-BE49-F238E27FC236}">
                <a16:creationId xmlns:a16="http://schemas.microsoft.com/office/drawing/2014/main" id="{A37B3DC8-D751-41BF-91AD-6B5C172D7A6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236922" y="5964464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45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9" name="Content">
            <a:hlinkClick r:id="rId46" action="ppaction://hlinksldjump"/>
            <a:extLst>
              <a:ext uri="{FF2B5EF4-FFF2-40B4-BE49-F238E27FC236}">
                <a16:creationId xmlns:a16="http://schemas.microsoft.com/office/drawing/2014/main" id="{6CACEB88-2D61-4041-8892-17D883DD79EF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1925288" y="2206971"/>
            <a:ext cx="334097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</a:t>
            </a:r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la com…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70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4899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involucrados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hlinkClick r:id="rId30" action="ppaction://hlinksldjump"/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139974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Comisión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1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721946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Seleccionar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57BBAE9C-EE8F-4942-AA02-996FDB9BA3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38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9" name="Content">
            <a:extLst>
              <a:ext uri="{FF2B5EF4-FFF2-40B4-BE49-F238E27FC236}">
                <a16:creationId xmlns:a16="http://schemas.microsoft.com/office/drawing/2014/main" id="{6CACEB88-2D61-4041-8892-17D883DD79EF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1925288" y="2206971"/>
            <a:ext cx="334097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Coordinador</a:t>
            </a:r>
            <a:r>
              <a:rPr lang="en-US" sz="2200" dirty="0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la com…</a:t>
            </a: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9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4899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Alta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involucrados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94239C7-F47C-4E40-82D3-E23F21E52503}"/>
              </a:ext>
            </a:extLst>
          </p:cNvPr>
          <p:cNvGrpSpPr/>
          <p:nvPr/>
        </p:nvGrpSpPr>
        <p:grpSpPr>
          <a:xfrm>
            <a:off x="470752" y="2601017"/>
            <a:ext cx="5040000" cy="698443"/>
            <a:chOff x="6650368" y="2601017"/>
            <a:chExt cx="4163952" cy="698443"/>
          </a:xfrm>
        </p:grpSpPr>
        <p:sp>
          <p:nvSpPr>
            <p:cNvPr id="200" name="Rectángulo: esquinas redondeadas 199">
              <a:extLst>
                <a:ext uri="{FF2B5EF4-FFF2-40B4-BE49-F238E27FC236}">
                  <a16:creationId xmlns:a16="http://schemas.microsoft.com/office/drawing/2014/main" id="{2F92F53E-AA5B-48A5-B599-BA44A123A88F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1" name="Content">
              <a:extLst>
                <a:ext uri="{FF2B5EF4-FFF2-40B4-BE49-F238E27FC236}">
                  <a16:creationId xmlns:a16="http://schemas.microsoft.com/office/drawing/2014/main" id="{AAE63FC6-0F86-4EAA-93FA-9702D795BEA9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02" name="Content">
              <a:extLst>
                <a:ext uri="{FF2B5EF4-FFF2-40B4-BE49-F238E27FC236}">
                  <a16:creationId xmlns:a16="http://schemas.microsoft.com/office/drawing/2014/main" id="{0722A6FA-524B-49D3-A5D6-6C97C1F3F7C6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1399742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Comisión</a:t>
            </a:r>
            <a:endParaRPr lang="en-US" sz="2200" dirty="0">
              <a:solidFill>
                <a:srgbClr val="0070C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F3A2AC21-575F-41FF-92E1-B715D9B39459}"/>
              </a:ext>
            </a:extLst>
          </p:cNvPr>
          <p:cNvGrpSpPr/>
          <p:nvPr/>
        </p:nvGrpSpPr>
        <p:grpSpPr>
          <a:xfrm>
            <a:off x="470752" y="3432989"/>
            <a:ext cx="5040000" cy="698443"/>
            <a:chOff x="6650368" y="2601017"/>
            <a:chExt cx="4163952" cy="698443"/>
          </a:xfrm>
        </p:grpSpPr>
        <p:sp>
          <p:nvSpPr>
            <p:cNvPr id="205" name="Rectángulo: esquinas redondeadas 204">
              <a:extLst>
                <a:ext uri="{FF2B5EF4-FFF2-40B4-BE49-F238E27FC236}">
                  <a16:creationId xmlns:a16="http://schemas.microsoft.com/office/drawing/2014/main" id="{1218C0C8-A52B-4091-883E-F0C5A79F044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6" name="Content">
              <a:extLst>
                <a:ext uri="{FF2B5EF4-FFF2-40B4-BE49-F238E27FC236}">
                  <a16:creationId xmlns:a16="http://schemas.microsoft.com/office/drawing/2014/main" id="{71EBFF92-8099-4676-8D6C-66F06BD76A85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07" name="Content">
              <a:extLst>
                <a:ext uri="{FF2B5EF4-FFF2-40B4-BE49-F238E27FC236}">
                  <a16:creationId xmlns:a16="http://schemas.microsoft.com/office/drawing/2014/main" id="{88325DC4-E7E9-45DD-981A-72C2B7CF887E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4CE8D88B-D195-4766-8823-410A1D838761}"/>
              </a:ext>
            </a:extLst>
          </p:cNvPr>
          <p:cNvGrpSpPr/>
          <p:nvPr/>
        </p:nvGrpSpPr>
        <p:grpSpPr>
          <a:xfrm>
            <a:off x="470752" y="4268207"/>
            <a:ext cx="5040000" cy="698443"/>
            <a:chOff x="6650368" y="2601017"/>
            <a:chExt cx="4163952" cy="698443"/>
          </a:xfrm>
        </p:grpSpPr>
        <p:sp>
          <p:nvSpPr>
            <p:cNvPr id="209" name="Rectángulo: esquinas redondeadas 208">
              <a:extLst>
                <a:ext uri="{FF2B5EF4-FFF2-40B4-BE49-F238E27FC236}">
                  <a16:creationId xmlns:a16="http://schemas.microsoft.com/office/drawing/2014/main" id="{BDE216D3-67C5-46C5-9261-8989FBCCFA5A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" name="Content">
              <a:extLst>
                <a:ext uri="{FF2B5EF4-FFF2-40B4-BE49-F238E27FC236}">
                  <a16:creationId xmlns:a16="http://schemas.microsoft.com/office/drawing/2014/main" id="{984C5B35-BD49-4842-9B92-81DD2F95BBB9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Content">
              <a:extLst>
                <a:ext uri="{FF2B5EF4-FFF2-40B4-BE49-F238E27FC236}">
                  <a16:creationId xmlns:a16="http://schemas.microsoft.com/office/drawing/2014/main" id="{E60B15E6-D2C0-4EFF-B7D6-06781396C5BE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B8C96EBA-5D43-4BED-9319-58EBB866A29C}"/>
              </a:ext>
            </a:extLst>
          </p:cNvPr>
          <p:cNvGrpSpPr/>
          <p:nvPr/>
        </p:nvGrpSpPr>
        <p:grpSpPr>
          <a:xfrm>
            <a:off x="470406" y="5103425"/>
            <a:ext cx="5040000" cy="698443"/>
            <a:chOff x="6650368" y="2601017"/>
            <a:chExt cx="4163952" cy="698443"/>
          </a:xfrm>
        </p:grpSpPr>
        <p:sp>
          <p:nvSpPr>
            <p:cNvPr id="213" name="Rectángulo: esquinas redondeadas 212">
              <a:extLst>
                <a:ext uri="{FF2B5EF4-FFF2-40B4-BE49-F238E27FC236}">
                  <a16:creationId xmlns:a16="http://schemas.microsoft.com/office/drawing/2014/main" id="{879208B4-BE14-4704-B933-65654200F7C0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4" name="Content">
              <a:extLst>
                <a:ext uri="{FF2B5EF4-FFF2-40B4-BE49-F238E27FC236}">
                  <a16:creationId xmlns:a16="http://schemas.microsoft.com/office/drawing/2014/main" id="{FE8A58E8-BE3C-4A95-8B86-A778F63EFC2F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15" name="Content">
              <a:extLst>
                <a:ext uri="{FF2B5EF4-FFF2-40B4-BE49-F238E27FC236}">
                  <a16:creationId xmlns:a16="http://schemas.microsoft.com/office/drawing/2014/main" id="{34B580A1-9DCE-4585-9AE3-F645E608B205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FAB41607-E899-4FB5-A9B3-208E855A7A38}"/>
              </a:ext>
            </a:extLst>
          </p:cNvPr>
          <p:cNvGrpSpPr/>
          <p:nvPr/>
        </p:nvGrpSpPr>
        <p:grpSpPr>
          <a:xfrm>
            <a:off x="478279" y="5942508"/>
            <a:ext cx="5040000" cy="698443"/>
            <a:chOff x="6650368" y="2601017"/>
            <a:chExt cx="4163952" cy="698443"/>
          </a:xfrm>
        </p:grpSpPr>
        <p:sp>
          <p:nvSpPr>
            <p:cNvPr id="220" name="Rectángulo: esquinas redondeadas 219">
              <a:extLst>
                <a:ext uri="{FF2B5EF4-FFF2-40B4-BE49-F238E27FC236}">
                  <a16:creationId xmlns:a16="http://schemas.microsoft.com/office/drawing/2014/main" id="{FBDA1AFC-9F2C-4EB3-BAB3-633A0A566725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1" name="Content">
              <a:extLst>
                <a:ext uri="{FF2B5EF4-FFF2-40B4-BE49-F238E27FC236}">
                  <a16:creationId xmlns:a16="http://schemas.microsoft.com/office/drawing/2014/main" id="{7BEB4478-A6B1-4016-AD83-6E45C75C47ED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22" name="Content">
              <a:extLst>
                <a:ext uri="{FF2B5EF4-FFF2-40B4-BE49-F238E27FC236}">
                  <a16:creationId xmlns:a16="http://schemas.microsoft.com/office/drawing/2014/main" id="{4815E14A-19E7-40E0-9FFC-C17A005648C5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sp>
        <p:nvSpPr>
          <p:cNvPr id="229" name="Content">
            <a:extLst>
              <a:ext uri="{FF2B5EF4-FFF2-40B4-BE49-F238E27FC236}">
                <a16:creationId xmlns:a16="http://schemas.microsoft.com/office/drawing/2014/main" id="{0A797E50-BEE4-4684-ADDD-AC09BD212F65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6278471" y="2206971"/>
            <a:ext cx="102944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Añadir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19CA2F75-5F2E-451F-85AE-94CFAE83763D}"/>
              </a:ext>
            </a:extLst>
          </p:cNvPr>
          <p:cNvGrpSpPr/>
          <p:nvPr/>
        </p:nvGrpSpPr>
        <p:grpSpPr>
          <a:xfrm>
            <a:off x="6280403" y="2591692"/>
            <a:ext cx="5040000" cy="698443"/>
            <a:chOff x="6650368" y="2601017"/>
            <a:chExt cx="4163952" cy="698443"/>
          </a:xfrm>
        </p:grpSpPr>
        <p:sp>
          <p:nvSpPr>
            <p:cNvPr id="238" name="Rectángulo: esquinas redondeadas 237">
              <a:extLst>
                <a:ext uri="{FF2B5EF4-FFF2-40B4-BE49-F238E27FC236}">
                  <a16:creationId xmlns:a16="http://schemas.microsoft.com/office/drawing/2014/main" id="{E9EB54C7-7A0E-485B-A3A5-7FFE6B671017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9" name="Content">
              <a:extLst>
                <a:ext uri="{FF2B5EF4-FFF2-40B4-BE49-F238E27FC236}">
                  <a16:creationId xmlns:a16="http://schemas.microsoft.com/office/drawing/2014/main" id="{67040B28-4143-4922-B136-5A4B981CF072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40" name="Content">
              <a:extLst>
                <a:ext uri="{FF2B5EF4-FFF2-40B4-BE49-F238E27FC236}">
                  <a16:creationId xmlns:a16="http://schemas.microsoft.com/office/drawing/2014/main" id="{4DB43463-2865-4BB8-B2CC-257AA6676CD2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E9844E38-08CC-4310-B825-8437106D8AEC}"/>
              </a:ext>
            </a:extLst>
          </p:cNvPr>
          <p:cNvGrpSpPr/>
          <p:nvPr/>
        </p:nvGrpSpPr>
        <p:grpSpPr>
          <a:xfrm>
            <a:off x="6280403" y="3423664"/>
            <a:ext cx="5040000" cy="698443"/>
            <a:chOff x="6650368" y="2601017"/>
            <a:chExt cx="4163952" cy="698443"/>
          </a:xfrm>
        </p:grpSpPr>
        <p:sp>
          <p:nvSpPr>
            <p:cNvPr id="242" name="Rectángulo: esquinas redondeadas 241">
              <a:extLst>
                <a:ext uri="{FF2B5EF4-FFF2-40B4-BE49-F238E27FC236}">
                  <a16:creationId xmlns:a16="http://schemas.microsoft.com/office/drawing/2014/main" id="{9A16FD65-5844-4AAC-A8F7-5353816660F9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3" name="Content">
              <a:extLst>
                <a:ext uri="{FF2B5EF4-FFF2-40B4-BE49-F238E27FC236}">
                  <a16:creationId xmlns:a16="http://schemas.microsoft.com/office/drawing/2014/main" id="{802DAC3C-70DB-44DE-935D-6070377E9C50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María González Acosta</a:t>
              </a:r>
            </a:p>
          </p:txBody>
        </p:sp>
        <p:sp>
          <p:nvSpPr>
            <p:cNvPr id="244" name="Content">
              <a:extLst>
                <a:ext uri="{FF2B5EF4-FFF2-40B4-BE49-F238E27FC236}">
                  <a16:creationId xmlns:a16="http://schemas.microsoft.com/office/drawing/2014/main" id="{45BB6E17-1692-45BC-8E27-BCA216D34D94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10655E94-C664-4EC0-BF90-D902C05E25C9}"/>
              </a:ext>
            </a:extLst>
          </p:cNvPr>
          <p:cNvGrpSpPr/>
          <p:nvPr/>
        </p:nvGrpSpPr>
        <p:grpSpPr>
          <a:xfrm>
            <a:off x="6280403" y="4258882"/>
            <a:ext cx="5040000" cy="698443"/>
            <a:chOff x="6650368" y="2601017"/>
            <a:chExt cx="4163952" cy="698443"/>
          </a:xfrm>
        </p:grpSpPr>
        <p:sp>
          <p:nvSpPr>
            <p:cNvPr id="246" name="Rectángulo: esquinas redondeadas 245">
              <a:extLst>
                <a:ext uri="{FF2B5EF4-FFF2-40B4-BE49-F238E27FC236}">
                  <a16:creationId xmlns:a16="http://schemas.microsoft.com/office/drawing/2014/main" id="{9162AA18-2B05-453C-8176-AF1CEC876CAD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7" name="Content">
              <a:extLst>
                <a:ext uri="{FF2B5EF4-FFF2-40B4-BE49-F238E27FC236}">
                  <a16:creationId xmlns:a16="http://schemas.microsoft.com/office/drawing/2014/main" id="{52F0F7B1-DDA5-4B5D-81AF-D77D5492B23F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José Isidro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Mejía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>
              <a:extLst>
                <a:ext uri="{FF2B5EF4-FFF2-40B4-BE49-F238E27FC236}">
                  <a16:creationId xmlns:a16="http://schemas.microsoft.com/office/drawing/2014/main" id="{72610214-6801-4634-887A-F543FF13ED6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5964AC46-FE20-4DB7-B030-A098CCC71B66}"/>
              </a:ext>
            </a:extLst>
          </p:cNvPr>
          <p:cNvGrpSpPr/>
          <p:nvPr/>
        </p:nvGrpSpPr>
        <p:grpSpPr>
          <a:xfrm>
            <a:off x="6280057" y="5094100"/>
            <a:ext cx="5040000" cy="698443"/>
            <a:chOff x="6650368" y="2601017"/>
            <a:chExt cx="4163952" cy="698443"/>
          </a:xfrm>
        </p:grpSpPr>
        <p:sp>
          <p:nvSpPr>
            <p:cNvPr id="250" name="Rectángulo: esquinas redondeadas 249">
              <a:extLst>
                <a:ext uri="{FF2B5EF4-FFF2-40B4-BE49-F238E27FC236}">
                  <a16:creationId xmlns:a16="http://schemas.microsoft.com/office/drawing/2014/main" id="{8A9A0547-04D1-4505-A10B-D2B62F118A1C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1" name="Content">
              <a:extLst>
                <a:ext uri="{FF2B5EF4-FFF2-40B4-BE49-F238E27FC236}">
                  <a16:creationId xmlns:a16="http://schemas.microsoft.com/office/drawing/2014/main" id="{BA8DE126-C3E4-4D9E-9730-CEF65A475745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Denisse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Jaimes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Galindo</a:t>
              </a:r>
            </a:p>
          </p:txBody>
        </p:sp>
        <p:sp>
          <p:nvSpPr>
            <p:cNvPr id="252" name="Content">
              <a:extLst>
                <a:ext uri="{FF2B5EF4-FFF2-40B4-BE49-F238E27FC236}">
                  <a16:creationId xmlns:a16="http://schemas.microsoft.com/office/drawing/2014/main" id="{7FC82A3C-0E06-48DA-9482-6D01C450E5D1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4548A097-0A39-4C47-8E2B-04CE87A86F39}"/>
              </a:ext>
            </a:extLst>
          </p:cNvPr>
          <p:cNvGrpSpPr/>
          <p:nvPr/>
        </p:nvGrpSpPr>
        <p:grpSpPr>
          <a:xfrm>
            <a:off x="6287930" y="5933183"/>
            <a:ext cx="5040000" cy="698443"/>
            <a:chOff x="6650368" y="2601017"/>
            <a:chExt cx="4163952" cy="698443"/>
          </a:xfrm>
        </p:grpSpPr>
        <p:sp>
          <p:nvSpPr>
            <p:cNvPr id="254" name="Rectángulo: esquinas redondeadas 253">
              <a:extLst>
                <a:ext uri="{FF2B5EF4-FFF2-40B4-BE49-F238E27FC236}">
                  <a16:creationId xmlns:a16="http://schemas.microsoft.com/office/drawing/2014/main" id="{B2593809-856E-46B7-A054-DB18BC54950E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5" name="Content">
              <a:extLst>
                <a:ext uri="{FF2B5EF4-FFF2-40B4-BE49-F238E27FC236}">
                  <a16:creationId xmlns:a16="http://schemas.microsoft.com/office/drawing/2014/main" id="{4C666EA8-EAF8-409D-A61C-3F741DC8094C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34166"/>
              <a:ext cx="3560432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256" name="Content">
              <a:extLst>
                <a:ext uri="{FF2B5EF4-FFF2-40B4-BE49-F238E27FC236}">
                  <a16:creationId xmlns:a16="http://schemas.microsoft.com/office/drawing/2014/main" id="{993FBEBB-FF92-4E37-B847-AE4843DABD07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33941"/>
              <a:ext cx="195277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jjaldama_g@uv.mx</a:t>
              </a:r>
            </a:p>
          </p:txBody>
        </p:sp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3F564D07-E1F2-4C38-84E9-C304D1A7F58F}"/>
              </a:ext>
            </a:extLst>
          </p:cNvPr>
          <p:cNvGrpSpPr/>
          <p:nvPr/>
        </p:nvGrpSpPr>
        <p:grpSpPr>
          <a:xfrm>
            <a:off x="5885919" y="2601016"/>
            <a:ext cx="180000" cy="3926783"/>
            <a:chOff x="10045700" y="1993900"/>
            <a:chExt cx="180000" cy="4533900"/>
          </a:xfrm>
        </p:grpSpPr>
        <p:sp>
          <p:nvSpPr>
            <p:cNvPr id="258" name="Rectángulo: esquinas redondeadas 257">
              <a:extLst>
                <a:ext uri="{FF2B5EF4-FFF2-40B4-BE49-F238E27FC236}">
                  <a16:creationId xmlns:a16="http://schemas.microsoft.com/office/drawing/2014/main" id="{63699631-BBBA-475D-8992-9F4ECFD442A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9" name="Rectángulo: esquinas redondeadas 258">
              <a:extLst>
                <a:ext uri="{FF2B5EF4-FFF2-40B4-BE49-F238E27FC236}">
                  <a16:creationId xmlns:a16="http://schemas.microsoft.com/office/drawing/2014/main" id="{FB8A675E-45E0-49E1-98E0-C0C2306199DF}"/>
                </a:ext>
              </a:extLst>
            </p:cNvPr>
            <p:cNvSpPr/>
            <p:nvPr/>
          </p:nvSpPr>
          <p:spPr>
            <a:xfrm>
              <a:off x="10045700" y="1993900"/>
              <a:ext cx="180000" cy="296466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60" name="Gráfico 259">
            <a:extLst>
              <a:ext uri="{FF2B5EF4-FFF2-40B4-BE49-F238E27FC236}">
                <a16:creationId xmlns:a16="http://schemas.microsoft.com/office/drawing/2014/main" id="{B2A7B34A-9598-46E8-8BD3-AA5D7C8F269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6573" y="2614075"/>
            <a:ext cx="252000" cy="252000"/>
          </a:xfrm>
          <a:prstGeom prst="rect">
            <a:avLst/>
          </a:prstGeom>
        </p:spPr>
      </p:pic>
      <p:pic>
        <p:nvPicPr>
          <p:cNvPr id="261" name="Gráfico 260">
            <a:extLst>
              <a:ext uri="{FF2B5EF4-FFF2-40B4-BE49-F238E27FC236}">
                <a16:creationId xmlns:a16="http://schemas.microsoft.com/office/drawing/2014/main" id="{4F1270B0-1E06-403E-91E5-1B018312AF2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3456813"/>
            <a:ext cx="252000" cy="252000"/>
          </a:xfrm>
          <a:prstGeom prst="rect">
            <a:avLst/>
          </a:prstGeom>
        </p:spPr>
      </p:pic>
      <p:pic>
        <p:nvPicPr>
          <p:cNvPr id="262" name="Gráfico 261">
            <a:extLst>
              <a:ext uri="{FF2B5EF4-FFF2-40B4-BE49-F238E27FC236}">
                <a16:creationId xmlns:a16="http://schemas.microsoft.com/office/drawing/2014/main" id="{148CD275-65D3-4C4F-90CF-DEE9D4D57D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4292031"/>
            <a:ext cx="252000" cy="252000"/>
          </a:xfrm>
          <a:prstGeom prst="rect">
            <a:avLst/>
          </a:prstGeom>
        </p:spPr>
      </p:pic>
      <p:pic>
        <p:nvPicPr>
          <p:cNvPr id="263" name="Gráfico 262">
            <a:extLst>
              <a:ext uri="{FF2B5EF4-FFF2-40B4-BE49-F238E27FC236}">
                <a16:creationId xmlns:a16="http://schemas.microsoft.com/office/drawing/2014/main" id="{C0557D83-20DF-4E21-896F-0E49A95C4EA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5127249"/>
            <a:ext cx="252000" cy="252000"/>
          </a:xfrm>
          <a:prstGeom prst="rect">
            <a:avLst/>
          </a:prstGeom>
        </p:spPr>
      </p:pic>
      <p:pic>
        <p:nvPicPr>
          <p:cNvPr id="264" name="Gráfico 263">
            <a:extLst>
              <a:ext uri="{FF2B5EF4-FFF2-40B4-BE49-F238E27FC236}">
                <a16:creationId xmlns:a16="http://schemas.microsoft.com/office/drawing/2014/main" id="{B9720E4C-4BE9-4DB3-93C6-7FC39FDF73D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3071" y="5960340"/>
            <a:ext cx="252000" cy="252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57BBAE9C-EE8F-4942-AA02-996FDB9BA3A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2616046"/>
            <a:ext cx="252000" cy="252000"/>
          </a:xfrm>
          <a:prstGeom prst="rect">
            <a:avLst/>
          </a:prstGeom>
        </p:spPr>
      </p:pic>
      <p:pic>
        <p:nvPicPr>
          <p:cNvPr id="265" name="Gráfico 264">
            <a:extLst>
              <a:ext uri="{FF2B5EF4-FFF2-40B4-BE49-F238E27FC236}">
                <a16:creationId xmlns:a16="http://schemas.microsoft.com/office/drawing/2014/main" id="{D131F578-BCF9-421E-B366-0C8A986019A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3451213"/>
            <a:ext cx="252000" cy="252000"/>
          </a:xfrm>
          <a:prstGeom prst="rect">
            <a:avLst/>
          </a:prstGeom>
        </p:spPr>
      </p:pic>
      <p:pic>
        <p:nvPicPr>
          <p:cNvPr id="266" name="Gráfico 265">
            <a:extLst>
              <a:ext uri="{FF2B5EF4-FFF2-40B4-BE49-F238E27FC236}">
                <a16:creationId xmlns:a16="http://schemas.microsoft.com/office/drawing/2014/main" id="{50D09978-91DA-4A7D-A06C-B9571FEF555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4286844"/>
            <a:ext cx="252000" cy="252000"/>
          </a:xfrm>
          <a:prstGeom prst="rect">
            <a:avLst/>
          </a:prstGeom>
        </p:spPr>
      </p:pic>
      <p:pic>
        <p:nvPicPr>
          <p:cNvPr id="267" name="Gráfico 266">
            <a:extLst>
              <a:ext uri="{FF2B5EF4-FFF2-40B4-BE49-F238E27FC236}">
                <a16:creationId xmlns:a16="http://schemas.microsoft.com/office/drawing/2014/main" id="{B8F3FBB8-E53D-48D6-90D5-BD6025A8F32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5127249"/>
            <a:ext cx="252000" cy="252000"/>
          </a:xfrm>
          <a:prstGeom prst="rect">
            <a:avLst/>
          </a:prstGeom>
        </p:spPr>
      </p:pic>
      <p:pic>
        <p:nvPicPr>
          <p:cNvPr id="268" name="Gráfico 267">
            <a:extLst>
              <a:ext uri="{FF2B5EF4-FFF2-40B4-BE49-F238E27FC236}">
                <a16:creationId xmlns:a16="http://schemas.microsoft.com/office/drawing/2014/main" id="{A37B3DC8-D751-41BF-91AD-6B5C172D7A6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36922" y="5964464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9" name="Content">
            <a:extLst>
              <a:ext uri="{FF2B5EF4-FFF2-40B4-BE49-F238E27FC236}">
                <a16:creationId xmlns:a16="http://schemas.microsoft.com/office/drawing/2014/main" id="{6CACEB88-2D61-4041-8892-17D883DD79EF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1925288" y="2206971"/>
            <a:ext cx="2929007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Responsible del </a:t>
            </a:r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área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CFB99AB6-EEE9-4E36-9267-49553ED8DBA2}"/>
              </a:ext>
            </a:extLst>
          </p:cNvPr>
          <p:cNvGrpSpPr/>
          <p:nvPr/>
        </p:nvGrpSpPr>
        <p:grpSpPr>
          <a:xfrm>
            <a:off x="7994650" y="2232538"/>
            <a:ext cx="3325406" cy="292389"/>
            <a:chOff x="7339684" y="2232538"/>
            <a:chExt cx="3980373" cy="292389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47D6767C-9081-43D3-9550-79BE56351A1D}"/>
                </a:ext>
              </a:extLst>
            </p:cNvPr>
            <p:cNvSpPr/>
            <p:nvPr/>
          </p:nvSpPr>
          <p:spPr>
            <a:xfrm>
              <a:off x="7339684" y="2232539"/>
              <a:ext cx="3980373" cy="292388"/>
            </a:xfrm>
            <a:prstGeom prst="roundRect">
              <a:avLst>
                <a:gd name="adj" fmla="val 17795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9E21327D-5F46-47EE-810E-354E7BDD260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7339684" y="2232538"/>
              <a:ext cx="287869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Ingresa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palabras clave</a:t>
              </a: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D8007E22-29D4-4A61-AC92-091510CD2C94}"/>
                </a:ext>
              </a:extLst>
            </p:cNvPr>
            <p:cNvPicPr>
              <a:picLocks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989051" y="2252732"/>
              <a:ext cx="301634" cy="252000"/>
            </a:xfrm>
            <a:prstGeom prst="rect">
              <a:avLst/>
            </a:prstGeom>
          </p:spPr>
        </p:pic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82CAD1DB-DBC3-4635-9857-4756EEC29797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0D88A42C-1A10-4FFA-A29A-6193D5C14456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96FEF099-DE72-457B-823D-E1CA18F3642A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118" name="Rectángulo: esquinas redondeadas 117">
                <a:extLst>
                  <a:ext uri="{FF2B5EF4-FFF2-40B4-BE49-F238E27FC236}">
                    <a16:creationId xmlns:a16="http://schemas.microsoft.com/office/drawing/2014/main" id="{D3598C9F-992F-4A3A-A318-83926C513E03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19" name="Gráfico 118">
                <a:extLst>
                  <a:ext uri="{FF2B5EF4-FFF2-40B4-BE49-F238E27FC236}">
                    <a16:creationId xmlns:a16="http://schemas.microsoft.com/office/drawing/2014/main" id="{62F2B0D0-05A5-4A21-823E-9194E5CC5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0" name="Content">
                <a:extLst>
                  <a:ext uri="{FF2B5EF4-FFF2-40B4-BE49-F238E27FC236}">
                    <a16:creationId xmlns:a16="http://schemas.microsoft.com/office/drawing/2014/main" id="{15552703-E9FB-4CF6-AD6E-682FC443F427}"/>
                  </a:ext>
                </a:extLst>
              </p:cNvPr>
              <p:cNvSpPr txBox="1"/>
              <p:nvPr>
                <p:custDataLst>
                  <p:custData r:id="rId14"/>
                  <p:custData r:id="rId15"/>
                </p:custDataLst>
              </p:nvPr>
            </p:nvSpPr>
            <p:spPr>
              <a:xfrm>
                <a:off x="3278631" y="3302693"/>
                <a:ext cx="1454350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Presentación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involucra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…</a:t>
                </a:r>
              </a:p>
            </p:txBody>
          </p:sp>
          <p:pic>
            <p:nvPicPr>
              <p:cNvPr id="121" name="Gráfico 120">
                <a:extLst>
                  <a:ext uri="{FF2B5EF4-FFF2-40B4-BE49-F238E27FC236}">
                    <a16:creationId xmlns:a16="http://schemas.microsoft.com/office/drawing/2014/main" id="{1F9673E9-F030-4164-A153-9729AD7E9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665A34EA-A707-4964-886D-478073659E50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A68059B9-198C-4C9C-8074-62FFF95D3DBA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F912EF1D-9C22-46F8-81D7-30B8838B8DC3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15" name="Gráfico 114">
                <a:extLst>
                  <a:ext uri="{FF2B5EF4-FFF2-40B4-BE49-F238E27FC236}">
                    <a16:creationId xmlns:a16="http://schemas.microsoft.com/office/drawing/2014/main" id="{297BC346-5286-41BD-873F-92C9221F8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6" name="Content">
                <a:extLst>
                  <a:ext uri="{FF2B5EF4-FFF2-40B4-BE49-F238E27FC236}">
                    <a16:creationId xmlns:a16="http://schemas.microsoft.com/office/drawing/2014/main" id="{1752DECD-88F1-4FAA-8373-AE7D67DAD276}"/>
                  </a:ext>
                </a:extLst>
              </p:cNvPr>
              <p:cNvSpPr txBox="1"/>
              <p:nvPr>
                <p:custDataLst>
                  <p:custData r:id="rId12"/>
                  <p:custData r:id="rId13"/>
                </p:custDataLst>
              </p:nvPr>
            </p:nvSpPr>
            <p:spPr>
              <a:xfrm>
                <a:off x="1272885" y="4095429"/>
                <a:ext cx="151561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Presentación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involucra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…</a:t>
                </a:r>
              </a:p>
            </p:txBody>
          </p:sp>
          <p:pic>
            <p:nvPicPr>
              <p:cNvPr id="117" name="Gráfico 116">
                <a:extLst>
                  <a:ext uri="{FF2B5EF4-FFF2-40B4-BE49-F238E27FC236}">
                    <a16:creationId xmlns:a16="http://schemas.microsoft.com/office/drawing/2014/main" id="{8100B7F9-A05C-49EB-8DD4-EC84BCD8E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067735E-1CB5-41C4-AF63-7E1A0F472AD5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9268B826-ABA6-4E91-8DAA-8948F3D966D4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12" name="Rectángulo: esquinas redondeadas 111">
                <a:extLst>
                  <a:ext uri="{FF2B5EF4-FFF2-40B4-BE49-F238E27FC236}">
                    <a16:creationId xmlns:a16="http://schemas.microsoft.com/office/drawing/2014/main" id="{2B941270-2913-4770-9663-62166C8C11F6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3" name="Content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7D50BB25-D20C-45F3-A724-F3D22B9FD232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00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050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Propuesta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trabajo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64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67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5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43D8B10-2D5D-4F74-9E3C-2081BB6CAB89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4338" y="2228528"/>
            <a:ext cx="1896153" cy="292388"/>
            <a:chOff x="474338" y="2185251"/>
            <a:chExt cx="5026519" cy="292388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CDA1EB6-3E01-496B-913D-526B515A571A}"/>
                </a:ext>
              </a:extLst>
            </p:cNvPr>
            <p:cNvSpPr txBox="1"/>
            <p:nvPr>
              <p:custDataLst>
                <p:custData r:id="rId54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Septiembre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áfico 105">
              <a:extLst>
                <a:ext uri="{FF2B5EF4-FFF2-40B4-BE49-F238E27FC236}">
                  <a16:creationId xmlns:a16="http://schemas.microsoft.com/office/drawing/2014/main" id="{978A553C-C3D8-45E3-8766-95B279F316AB}"/>
                </a:ext>
              </a:extLst>
            </p:cNvPr>
            <p:cNvPicPr>
              <a:picLocks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6EDDCDC-9BCD-4554-836C-D54CD106F87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285217" y="2228528"/>
            <a:ext cx="1896153" cy="292388"/>
            <a:chOff x="474338" y="2185251"/>
            <a:chExt cx="5026519" cy="292388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DA5F150-D9C6-492E-9EF4-1A9F5FA39BE0}"/>
                </a:ext>
              </a:extLst>
            </p:cNvPr>
            <p:cNvSpPr txBox="1"/>
            <p:nvPr>
              <p:custDataLst>
                <p:custData r:id="rId53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4A93760C-9F96-45D2-B959-567660F8BA3B}"/>
                </a:ext>
              </a:extLst>
            </p:cNvPr>
            <p:cNvPicPr>
              <a:picLocks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2A09DB5C-D82D-49D7-AF2D-A20A63FDA9C7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474338" y="2570098"/>
            <a:ext cx="11243324" cy="323165"/>
          </a:xfrm>
          <a:prstGeom prst="rect">
            <a:avLst/>
          </a:prstGeom>
          <a:noFill/>
        </p:spPr>
        <p:txBody>
          <a:bodyPr wrap="square" lIns="91440" tIns="18288" rIns="91440" bIns="27432" numCol="7" spcCol="360000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Domingo Lunes Martes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Miércoles</a:t>
            </a:r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Jueves Viernes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Sábado</a:t>
            </a:r>
            <a:endParaRPr lang="en-US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85FAA95-7BB5-42CA-B2E4-29287C869090}"/>
              </a:ext>
            </a:extLst>
          </p:cNvPr>
          <p:cNvGrpSpPr/>
          <p:nvPr/>
        </p:nvGrpSpPr>
        <p:grpSpPr>
          <a:xfrm>
            <a:off x="2418012" y="3082316"/>
            <a:ext cx="7355975" cy="416207"/>
            <a:chOff x="2418012" y="2993416"/>
            <a:chExt cx="7355975" cy="41620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F910129-D208-42E5-9BE1-81E0F36F8650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11FE2987-9111-49F4-B66A-2242A6AAED38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891CD996-AD48-4223-8545-AD3CAAEC4897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7" name="Content">
              <a:extLst>
                <a:ext uri="{FF2B5EF4-FFF2-40B4-BE49-F238E27FC236}">
                  <a16:creationId xmlns:a16="http://schemas.microsoft.com/office/drawing/2014/main" id="{445EB8A2-6929-453D-B33C-26CDDF5162CF}"/>
                </a:ext>
              </a:extLst>
            </p:cNvPr>
            <p:cNvSpPr txBox="1"/>
            <p:nvPr>
              <p:custDataLst>
                <p:custData r:id="rId52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1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16C3EBD-D390-445D-906F-7F66A7080B46}"/>
              </a:ext>
            </a:extLst>
          </p:cNvPr>
          <p:cNvGrpSpPr/>
          <p:nvPr/>
        </p:nvGrpSpPr>
        <p:grpSpPr>
          <a:xfrm>
            <a:off x="2418013" y="3728181"/>
            <a:ext cx="4236788" cy="416207"/>
            <a:chOff x="2418012" y="2993416"/>
            <a:chExt cx="7355975" cy="416207"/>
          </a:xfrm>
        </p:grpSpPr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0517C51B-2E6A-4800-8BAC-0751F1EDD259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1" name="Rectángulo: esquinas redondeadas 120">
                <a:extLst>
                  <a:ext uri="{FF2B5EF4-FFF2-40B4-BE49-F238E27FC236}">
                    <a16:creationId xmlns:a16="http://schemas.microsoft.com/office/drawing/2014/main" id="{634588AF-AAF2-4EA3-BDE8-CF80537926E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Rectángulo: esquinas redondeadas 121">
                <a:extLst>
                  <a:ext uri="{FF2B5EF4-FFF2-40B4-BE49-F238E27FC236}">
                    <a16:creationId xmlns:a16="http://schemas.microsoft.com/office/drawing/2014/main" id="{8FBA4B73-0241-4160-B894-261BDBFC534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071A579C-D203-483D-B748-B4887CEC6F1F}"/>
                </a:ext>
              </a:extLst>
            </p:cNvPr>
            <p:cNvSpPr txBox="1"/>
            <p:nvPr>
              <p:custDataLst>
                <p:custData r:id="rId5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F57D0E07-4834-4C37-AFF6-E04EBECD65D6}"/>
              </a:ext>
            </a:extLst>
          </p:cNvPr>
          <p:cNvGrpSpPr/>
          <p:nvPr/>
        </p:nvGrpSpPr>
        <p:grpSpPr>
          <a:xfrm>
            <a:off x="7254206" y="3728181"/>
            <a:ext cx="4236788" cy="416207"/>
            <a:chOff x="2418012" y="2993416"/>
            <a:chExt cx="7355975" cy="416207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7C4E3412-85B0-45A5-92A6-F74A3AB63A9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6" name="Rectángulo: esquinas redondeadas 125">
                <a:extLst>
                  <a:ext uri="{FF2B5EF4-FFF2-40B4-BE49-F238E27FC236}">
                    <a16:creationId xmlns:a16="http://schemas.microsoft.com/office/drawing/2014/main" id="{DC863BC0-339D-4D04-A1EF-97B7C57DE21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7" name="Rectángulo: esquinas redondeadas 126">
                <a:extLst>
                  <a:ext uri="{FF2B5EF4-FFF2-40B4-BE49-F238E27FC236}">
                    <a16:creationId xmlns:a16="http://schemas.microsoft.com/office/drawing/2014/main" id="{710D4105-CEB9-44BC-87B8-E2DC000B763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27EB7AF9-066C-4A60-968E-4A55468833E8}"/>
                </a:ext>
              </a:extLst>
            </p:cNvPr>
            <p:cNvSpPr txBox="1"/>
            <p:nvPr>
              <p:custDataLst>
                <p:custData r:id="rId5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1217A30-745D-42EC-9B69-A4FD31585B9D}"/>
              </a:ext>
            </a:extLst>
          </p:cNvPr>
          <p:cNvGrpSpPr/>
          <p:nvPr/>
        </p:nvGrpSpPr>
        <p:grpSpPr>
          <a:xfrm>
            <a:off x="5537199" y="4374046"/>
            <a:ext cx="4236788" cy="416207"/>
            <a:chOff x="2418012" y="2993416"/>
            <a:chExt cx="7355975" cy="416207"/>
          </a:xfrm>
        </p:grpSpPr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4E248EC1-6471-4D03-BFD8-6E92AC61147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1" name="Rectángulo: esquinas redondeadas 130">
                <a:extLst>
                  <a:ext uri="{FF2B5EF4-FFF2-40B4-BE49-F238E27FC236}">
                    <a16:creationId xmlns:a16="http://schemas.microsoft.com/office/drawing/2014/main" id="{C2962E97-8C47-4D32-988F-4CF4A168A7A1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Rectángulo: esquinas redondeadas 131">
                <a:extLst>
                  <a:ext uri="{FF2B5EF4-FFF2-40B4-BE49-F238E27FC236}">
                    <a16:creationId xmlns:a16="http://schemas.microsoft.com/office/drawing/2014/main" id="{D981433D-C96A-4B51-888F-52975DD5860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8DC7E75-59EF-4B4A-8F10-89E2BCD61C82}"/>
                </a:ext>
              </a:extLst>
            </p:cNvPr>
            <p:cNvSpPr txBox="1"/>
            <p:nvPr>
              <p:custDataLst>
                <p:custData r:id="rId49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5</a:t>
              </a: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8682A74-9A26-4E3F-9B17-BC6AEC8EAC7E}"/>
              </a:ext>
            </a:extLst>
          </p:cNvPr>
          <p:cNvGrpSpPr/>
          <p:nvPr/>
        </p:nvGrpSpPr>
        <p:grpSpPr>
          <a:xfrm>
            <a:off x="2418013" y="4368269"/>
            <a:ext cx="2763357" cy="416207"/>
            <a:chOff x="2418012" y="2993416"/>
            <a:chExt cx="7355975" cy="416207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91A3343C-DDE9-42A1-A0B9-EC20F1F1A1EB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6" name="Rectángulo: esquinas redondeadas 135">
                <a:extLst>
                  <a:ext uri="{FF2B5EF4-FFF2-40B4-BE49-F238E27FC236}">
                    <a16:creationId xmlns:a16="http://schemas.microsoft.com/office/drawing/2014/main" id="{6007D850-39E2-44BC-885D-A63A83E8825A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8578C357-A11E-42F5-B9DB-472B74C23EF3}"/>
                  </a:ext>
                </a:extLst>
              </p:cNvPr>
              <p:cNvSpPr/>
              <p:nvPr/>
            </p:nvSpPr>
            <p:spPr>
              <a:xfrm>
                <a:off x="2713642" y="3952458"/>
                <a:ext cx="6543446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271163DC-9FE7-4669-B4FF-0DF4E091F83A}"/>
                </a:ext>
              </a:extLst>
            </p:cNvPr>
            <p:cNvSpPr txBox="1"/>
            <p:nvPr>
              <p:custDataLst>
                <p:custData r:id="rId48"/>
              </p:custDataLst>
            </p:nvPr>
          </p:nvSpPr>
          <p:spPr>
            <a:xfrm>
              <a:off x="2996610" y="3049270"/>
              <a:ext cx="422204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86BF45-C95D-43F1-BAA4-F56A15C10B1A}"/>
              </a:ext>
            </a:extLst>
          </p:cNvPr>
          <p:cNvGrpSpPr/>
          <p:nvPr/>
        </p:nvGrpSpPr>
        <p:grpSpPr>
          <a:xfrm>
            <a:off x="650397" y="2789928"/>
            <a:ext cx="10163923" cy="300965"/>
            <a:chOff x="650397" y="2789928"/>
            <a:chExt cx="10163923" cy="300965"/>
          </a:xfrm>
        </p:grpSpPr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17868A9C-8FB8-4514-BF2C-2A1EA71B0C04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097FCED6-D58D-4C9E-9BF7-7EAAD99AADCA}"/>
                </a:ext>
              </a:extLst>
            </p:cNvPr>
            <p:cNvSpPr txBox="1"/>
            <p:nvPr>
              <p:custDataLst>
                <p:custData r:id="rId42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9B3BB832-24A1-49CA-9790-847E8B74EEE6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4072926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72" name="Content">
              <a:extLst>
                <a:ext uri="{FF2B5EF4-FFF2-40B4-BE49-F238E27FC236}">
                  <a16:creationId xmlns:a16="http://schemas.microsoft.com/office/drawing/2014/main" id="{29487269-CB0B-4A5B-AD55-267436A5F970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5537199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3" name="Content">
              <a:extLst>
                <a:ext uri="{FF2B5EF4-FFF2-40B4-BE49-F238E27FC236}">
                  <a16:creationId xmlns:a16="http://schemas.microsoft.com/office/drawing/2014/main" id="{22F5ABE2-6A0D-4C3A-8495-CF84B6088C86}"/>
                </a:ext>
              </a:extLst>
            </p:cNvPr>
            <p:cNvSpPr txBox="1"/>
            <p:nvPr>
              <p:custDataLst>
                <p:custData r:id="rId45"/>
              </p:custDataLst>
            </p:nvPr>
          </p:nvSpPr>
          <p:spPr>
            <a:xfrm>
              <a:off x="7304814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AAB8D949-0034-4686-871C-3217DE11C2D0}"/>
                </a:ext>
              </a:extLst>
            </p:cNvPr>
            <p:cNvSpPr txBox="1"/>
            <p:nvPr>
              <p:custDataLst>
                <p:custData r:id="rId46"/>
              </p:custDataLst>
            </p:nvPr>
          </p:nvSpPr>
          <p:spPr>
            <a:xfrm>
              <a:off x="8928448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75" name="Content">
              <a:extLst>
                <a:ext uri="{FF2B5EF4-FFF2-40B4-BE49-F238E27FC236}">
                  <a16:creationId xmlns:a16="http://schemas.microsoft.com/office/drawing/2014/main" id="{180D70DA-877B-4D4F-B2EE-A7AD9E165606}"/>
                </a:ext>
              </a:extLst>
            </p:cNvPr>
            <p:cNvSpPr txBox="1"/>
            <p:nvPr>
              <p:custDataLst>
                <p:custData r:id="rId47"/>
              </p:custDataLst>
            </p:nvPr>
          </p:nvSpPr>
          <p:spPr>
            <a:xfrm>
              <a:off x="10526359" y="2789928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266436C-BAA8-4F54-86DD-6BB2BBCADF83}"/>
              </a:ext>
            </a:extLst>
          </p:cNvPr>
          <p:cNvGrpSpPr/>
          <p:nvPr/>
        </p:nvGrpSpPr>
        <p:grpSpPr>
          <a:xfrm>
            <a:off x="650397" y="3468652"/>
            <a:ext cx="10346803" cy="300965"/>
            <a:chOff x="650397" y="2789928"/>
            <a:chExt cx="10346803" cy="300965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BB436D42-9B9A-4625-B73E-F38F06120E3A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8</a:t>
              </a:r>
            </a:p>
          </p:txBody>
        </p:sp>
        <p:sp>
          <p:nvSpPr>
            <p:cNvPr id="81" name="Content">
              <a:extLst>
                <a:ext uri="{FF2B5EF4-FFF2-40B4-BE49-F238E27FC236}">
                  <a16:creationId xmlns:a16="http://schemas.microsoft.com/office/drawing/2014/main" id="{8925A3D2-5405-4871-8438-7E8084FF2302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DCF1298C-78D3-42CE-AEAC-EAD9242E9C45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10</a:t>
              </a:r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FC988CB9-49BD-4559-9920-12DD99B159AF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11</a:t>
              </a:r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9FF317DA-D495-4E9C-A9EF-07EA0DDBB79A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12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24F05A5A-CB2A-4AD6-8E88-6D68CD4298D3}"/>
                </a:ext>
              </a:extLst>
            </p:cNvPr>
            <p:cNvSpPr txBox="1"/>
            <p:nvPr>
              <p:custDataLst>
                <p:custData r:id="rId39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13</a:t>
              </a:r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FB180DF4-EB30-428A-8135-6ECF4DCC2FC6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8166397-3060-402B-A1E1-B838E0E81487}"/>
              </a:ext>
            </a:extLst>
          </p:cNvPr>
          <p:cNvGrpSpPr/>
          <p:nvPr/>
        </p:nvGrpSpPr>
        <p:grpSpPr>
          <a:xfrm>
            <a:off x="650397" y="4106445"/>
            <a:ext cx="10346803" cy="300965"/>
            <a:chOff x="650397" y="2789928"/>
            <a:chExt cx="10346803" cy="300965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A757A29-9B03-4D7E-B1DB-584666AD5892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</a:t>
              </a:r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72E15D1-9BFF-40AA-A7FA-6092839A8A19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16</a:t>
              </a:r>
            </a:p>
          </p:txBody>
        </p:sp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9039286-D7AD-45CA-8DA2-60AC13A717B0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</a:t>
              </a:r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DACDAC61-F77B-464E-9662-64B09817810B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18</a:t>
              </a: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7FB0965D-0172-4418-8FEB-B8B9AB628028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5F7A0D3-E23B-41C0-8212-9F69616496DB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</a:t>
              </a:r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F91D6C2C-7908-4D9D-BB85-6683E2CD1B76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21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BB98C9F-AC81-485D-881C-64B03B4E1325}"/>
              </a:ext>
            </a:extLst>
          </p:cNvPr>
          <p:cNvGrpSpPr/>
          <p:nvPr/>
        </p:nvGrpSpPr>
        <p:grpSpPr>
          <a:xfrm>
            <a:off x="651758" y="4763860"/>
            <a:ext cx="10346803" cy="300965"/>
            <a:chOff x="650397" y="2789928"/>
            <a:chExt cx="10346803" cy="300965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B7176C36-F357-4557-9EFC-AB20F9A79163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</a:t>
              </a:r>
            </a:p>
          </p:txBody>
        </p:sp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51CBC26F-6F50-4737-AC15-07D2436A5A68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23</a:t>
              </a:r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2CDAF13-C960-44C7-A800-9793645BE81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24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6F941B33-354D-4561-A7AC-DAAC00C6E97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25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6518B0E-4A00-46D4-872C-A46A5597D591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26</a:t>
              </a:r>
            </a:p>
          </p:txBody>
        </p:sp>
        <p:sp>
          <p:nvSpPr>
            <p:cNvPr id="101" name="Content">
              <a:extLst>
                <a:ext uri="{FF2B5EF4-FFF2-40B4-BE49-F238E27FC236}">
                  <a16:creationId xmlns:a16="http://schemas.microsoft.com/office/drawing/2014/main" id="{BD3B949C-1F17-40AF-A043-75F8C349A03F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27</a:t>
              </a:r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0EF05128-5FA8-4EAB-8E99-2519561B1A54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28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B25CDA2-18DE-4818-A18F-CB0802A2DE2D}"/>
              </a:ext>
            </a:extLst>
          </p:cNvPr>
          <p:cNvGrpSpPr/>
          <p:nvPr/>
        </p:nvGrpSpPr>
        <p:grpSpPr>
          <a:xfrm>
            <a:off x="2424259" y="5024767"/>
            <a:ext cx="7355975" cy="416207"/>
            <a:chOff x="2418012" y="2993416"/>
            <a:chExt cx="7355975" cy="416207"/>
          </a:xfrm>
        </p:grpSpPr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0A42B313-8B2D-44FF-9366-8600F6A64B63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24F173A0-5E50-41FD-8B2E-E46A307FBDF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1185EE21-BC52-4392-B4D1-2834C927C8D4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78186D40-1145-4EB9-8784-11AB65D97CB1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6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B36B1B31-3A4F-4DAD-9021-4B3DFFDF73CC}"/>
              </a:ext>
            </a:extLst>
          </p:cNvPr>
          <p:cNvGrpSpPr/>
          <p:nvPr/>
        </p:nvGrpSpPr>
        <p:grpSpPr>
          <a:xfrm>
            <a:off x="651758" y="5380934"/>
            <a:ext cx="10346803" cy="300965"/>
            <a:chOff x="650397" y="2789928"/>
            <a:chExt cx="10346803" cy="300965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DF7C9E58-2487-4ED6-9B3D-5CC0BDAA9EB2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</a:t>
              </a:r>
            </a:p>
          </p:txBody>
        </p:sp>
        <p:sp>
          <p:nvSpPr>
            <p:cNvPr id="140" name="Content">
              <a:extLst>
                <a:ext uri="{FF2B5EF4-FFF2-40B4-BE49-F238E27FC236}">
                  <a16:creationId xmlns:a16="http://schemas.microsoft.com/office/drawing/2014/main" id="{BB974592-54A8-4006-9288-2751409A22CB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30</a:t>
              </a:r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A15BA58F-3AED-4262-BB52-CAA5E9067038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6C5DDDE6-86F7-48DA-8E90-E4AC2258954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3" name="Content">
              <a:extLst>
                <a:ext uri="{FF2B5EF4-FFF2-40B4-BE49-F238E27FC236}">
                  <a16:creationId xmlns:a16="http://schemas.microsoft.com/office/drawing/2014/main" id="{CA732F9C-7924-4CE4-94A5-01B9A2E345C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4" name="Content">
              <a:extLst>
                <a:ext uri="{FF2B5EF4-FFF2-40B4-BE49-F238E27FC236}">
                  <a16:creationId xmlns:a16="http://schemas.microsoft.com/office/drawing/2014/main" id="{1BF1112F-60D2-46A8-A4F5-820A94988DEC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5F65BE23-3764-4B63-BEE0-F026BCF31DE5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A0095C6-E4E8-4349-AE5C-0FEACF94CB59}"/>
              </a:ext>
            </a:extLst>
          </p:cNvPr>
          <p:cNvGrpSpPr/>
          <p:nvPr/>
        </p:nvGrpSpPr>
        <p:grpSpPr>
          <a:xfrm>
            <a:off x="2418013" y="5671226"/>
            <a:ext cx="4236788" cy="416207"/>
            <a:chOff x="2418012" y="2993416"/>
            <a:chExt cx="7355975" cy="416207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931AEAA-DB32-4711-9D54-02E5324BEFDC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49" name="Rectángulo: esquinas redondeadas 148">
                <a:extLst>
                  <a:ext uri="{FF2B5EF4-FFF2-40B4-BE49-F238E27FC236}">
                    <a16:creationId xmlns:a16="http://schemas.microsoft.com/office/drawing/2014/main" id="{54851574-80D9-4F33-BEB4-672EBBFB9FE5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Rectángulo: esquinas redondeadas 149">
                <a:extLst>
                  <a:ext uri="{FF2B5EF4-FFF2-40B4-BE49-F238E27FC236}">
                    <a16:creationId xmlns:a16="http://schemas.microsoft.com/office/drawing/2014/main" id="{725F76D9-1BD8-469A-B4E9-E52ADAD59D0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E789AB2E-72B6-4D48-89B3-4FF79803D7E1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7</a:t>
              </a:r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9649C83-C4D1-4576-9912-DDEB74E2DD92}"/>
              </a:ext>
            </a:extLst>
          </p:cNvPr>
          <p:cNvGrpSpPr/>
          <p:nvPr/>
        </p:nvGrpSpPr>
        <p:grpSpPr>
          <a:xfrm>
            <a:off x="7254206" y="5671226"/>
            <a:ext cx="4236788" cy="416207"/>
            <a:chOff x="2418012" y="2993416"/>
            <a:chExt cx="7355975" cy="416207"/>
          </a:xfrm>
        </p:grpSpPr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5E13D349-2535-41F1-AC9A-B38A864A5B6F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5D6D1936-DC5A-49BF-93FB-8176BB6B99E0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05D89AD6-1795-4917-A161-5CF6F80DB8BD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3" name="Content">
              <a:extLst>
                <a:ext uri="{FF2B5EF4-FFF2-40B4-BE49-F238E27FC236}">
                  <a16:creationId xmlns:a16="http://schemas.microsoft.com/office/drawing/2014/main" id="{76189C1C-8400-4F32-BEA2-A6AF160520E4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8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AEC6C6C7-322A-449B-BA4F-4F5BF13D701D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5479595" y="2221218"/>
            <a:ext cx="2616422" cy="292388"/>
            <a:chOff x="3090190" y="2778012"/>
            <a:chExt cx="2616422" cy="292388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9F118ACE-5E3D-4294-A4CD-4985B34E7F14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8" name="Content">
              <a:hlinkClick r:id="rId70" action="ppaction://hlinksldjump"/>
              <a:extLst>
                <a:ext uri="{FF2B5EF4-FFF2-40B4-BE49-F238E27FC236}">
                  <a16:creationId xmlns:a16="http://schemas.microsoft.com/office/drawing/2014/main" id="{7E5105CF-01C2-4B2F-B04F-767E8643738E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9" name="Gráfico 158">
              <a:hlinkClick r:id="rId70" action="ppaction://hlinksldjump"/>
              <a:extLst>
                <a:ext uri="{FF2B5EF4-FFF2-40B4-BE49-F238E27FC236}">
                  <a16:creationId xmlns:a16="http://schemas.microsoft.com/office/drawing/2014/main" id="{230ACEE0-5385-46BD-A243-13D8DFDD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45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050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Propuesta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trabajo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6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43D8B10-2D5D-4F74-9E3C-2081BB6CAB89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4338" y="2228528"/>
            <a:ext cx="1896153" cy="292388"/>
            <a:chOff x="474338" y="2185251"/>
            <a:chExt cx="5026519" cy="292388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CDA1EB6-3E01-496B-913D-526B515A571A}"/>
                </a:ext>
              </a:extLst>
            </p:cNvPr>
            <p:cNvSpPr txBox="1"/>
            <p:nvPr>
              <p:custDataLst>
                <p:custData r:id="rId60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Septiembre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áfico 105">
              <a:extLst>
                <a:ext uri="{FF2B5EF4-FFF2-40B4-BE49-F238E27FC236}">
                  <a16:creationId xmlns:a16="http://schemas.microsoft.com/office/drawing/2014/main" id="{978A553C-C3D8-45E3-8766-95B279F316AB}"/>
                </a:ext>
              </a:extLst>
            </p:cNvPr>
            <p:cNvPicPr>
              <a:picLocks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6EDDCDC-9BCD-4554-836C-D54CD106F87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285217" y="2228528"/>
            <a:ext cx="1896153" cy="292388"/>
            <a:chOff x="474338" y="2185251"/>
            <a:chExt cx="5026519" cy="292388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DA5F150-D9C6-492E-9EF4-1A9F5FA39BE0}"/>
                </a:ext>
              </a:extLst>
            </p:cNvPr>
            <p:cNvSpPr txBox="1"/>
            <p:nvPr>
              <p:custDataLst>
                <p:custData r:id="rId59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4A93760C-9F96-45D2-B959-567660F8BA3B}"/>
                </a:ext>
              </a:extLst>
            </p:cNvPr>
            <p:cNvPicPr>
              <a:picLocks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2A09DB5C-D82D-49D7-AF2D-A20A63FDA9C7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474338" y="2570098"/>
            <a:ext cx="11243324" cy="323165"/>
          </a:xfrm>
          <a:prstGeom prst="rect">
            <a:avLst/>
          </a:prstGeom>
          <a:noFill/>
        </p:spPr>
        <p:txBody>
          <a:bodyPr wrap="square" lIns="91440" tIns="18288" rIns="91440" bIns="27432" numCol="7" spcCol="360000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Domingo Lunes Martes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Miércoles</a:t>
            </a:r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Jueves Viernes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Sábado</a:t>
            </a:r>
            <a:endParaRPr lang="en-US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85FAA95-7BB5-42CA-B2E4-29287C869090}"/>
              </a:ext>
            </a:extLst>
          </p:cNvPr>
          <p:cNvGrpSpPr/>
          <p:nvPr/>
        </p:nvGrpSpPr>
        <p:grpSpPr>
          <a:xfrm>
            <a:off x="2418012" y="3082316"/>
            <a:ext cx="7355975" cy="416207"/>
            <a:chOff x="2418012" y="2993416"/>
            <a:chExt cx="7355975" cy="41620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F910129-D208-42E5-9BE1-81E0F36F8650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11FE2987-9111-49F4-B66A-2242A6AAED38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891CD996-AD48-4223-8545-AD3CAAEC4897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7" name="Content">
              <a:extLst>
                <a:ext uri="{FF2B5EF4-FFF2-40B4-BE49-F238E27FC236}">
                  <a16:creationId xmlns:a16="http://schemas.microsoft.com/office/drawing/2014/main" id="{445EB8A2-6929-453D-B33C-26CDDF5162CF}"/>
                </a:ext>
              </a:extLst>
            </p:cNvPr>
            <p:cNvSpPr txBox="1"/>
            <p:nvPr>
              <p:custDataLst>
                <p:custData r:id="rId58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1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16C3EBD-D390-445D-906F-7F66A7080B46}"/>
              </a:ext>
            </a:extLst>
          </p:cNvPr>
          <p:cNvGrpSpPr/>
          <p:nvPr/>
        </p:nvGrpSpPr>
        <p:grpSpPr>
          <a:xfrm>
            <a:off x="2418013" y="3728181"/>
            <a:ext cx="4236788" cy="416207"/>
            <a:chOff x="2418012" y="2993416"/>
            <a:chExt cx="7355975" cy="416207"/>
          </a:xfrm>
        </p:grpSpPr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0517C51B-2E6A-4800-8BAC-0751F1EDD259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1" name="Rectángulo: esquinas redondeadas 120">
                <a:extLst>
                  <a:ext uri="{FF2B5EF4-FFF2-40B4-BE49-F238E27FC236}">
                    <a16:creationId xmlns:a16="http://schemas.microsoft.com/office/drawing/2014/main" id="{634588AF-AAF2-4EA3-BDE8-CF80537926E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Rectángulo: esquinas redondeadas 121">
                <a:extLst>
                  <a:ext uri="{FF2B5EF4-FFF2-40B4-BE49-F238E27FC236}">
                    <a16:creationId xmlns:a16="http://schemas.microsoft.com/office/drawing/2014/main" id="{8FBA4B73-0241-4160-B894-261BDBFC534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071A579C-D203-483D-B748-B4887CEC6F1F}"/>
                </a:ext>
              </a:extLst>
            </p:cNvPr>
            <p:cNvSpPr txBox="1"/>
            <p:nvPr>
              <p:custDataLst>
                <p:custData r:id="rId57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F57D0E07-4834-4C37-AFF6-E04EBECD65D6}"/>
              </a:ext>
            </a:extLst>
          </p:cNvPr>
          <p:cNvGrpSpPr/>
          <p:nvPr/>
        </p:nvGrpSpPr>
        <p:grpSpPr>
          <a:xfrm>
            <a:off x="7254206" y="3728181"/>
            <a:ext cx="4236788" cy="416207"/>
            <a:chOff x="2418012" y="2993416"/>
            <a:chExt cx="7355975" cy="416207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7C4E3412-85B0-45A5-92A6-F74A3AB63A9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6" name="Rectángulo: esquinas redondeadas 125">
                <a:extLst>
                  <a:ext uri="{FF2B5EF4-FFF2-40B4-BE49-F238E27FC236}">
                    <a16:creationId xmlns:a16="http://schemas.microsoft.com/office/drawing/2014/main" id="{DC863BC0-339D-4D04-A1EF-97B7C57DE21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7" name="Rectángulo: esquinas redondeadas 126">
                <a:extLst>
                  <a:ext uri="{FF2B5EF4-FFF2-40B4-BE49-F238E27FC236}">
                    <a16:creationId xmlns:a16="http://schemas.microsoft.com/office/drawing/2014/main" id="{710D4105-CEB9-44BC-87B8-E2DC000B763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27EB7AF9-066C-4A60-968E-4A55468833E8}"/>
                </a:ext>
              </a:extLst>
            </p:cNvPr>
            <p:cNvSpPr txBox="1"/>
            <p:nvPr>
              <p:custDataLst>
                <p:custData r:id="rId56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1217A30-745D-42EC-9B69-A4FD31585B9D}"/>
              </a:ext>
            </a:extLst>
          </p:cNvPr>
          <p:cNvGrpSpPr/>
          <p:nvPr/>
        </p:nvGrpSpPr>
        <p:grpSpPr>
          <a:xfrm>
            <a:off x="5537199" y="4374046"/>
            <a:ext cx="4236788" cy="416207"/>
            <a:chOff x="2418012" y="2993416"/>
            <a:chExt cx="7355975" cy="416207"/>
          </a:xfrm>
        </p:grpSpPr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4E248EC1-6471-4D03-BFD8-6E92AC61147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1" name="Rectángulo: esquinas redondeadas 130">
                <a:extLst>
                  <a:ext uri="{FF2B5EF4-FFF2-40B4-BE49-F238E27FC236}">
                    <a16:creationId xmlns:a16="http://schemas.microsoft.com/office/drawing/2014/main" id="{C2962E97-8C47-4D32-988F-4CF4A168A7A1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Rectángulo: esquinas redondeadas 131">
                <a:extLst>
                  <a:ext uri="{FF2B5EF4-FFF2-40B4-BE49-F238E27FC236}">
                    <a16:creationId xmlns:a16="http://schemas.microsoft.com/office/drawing/2014/main" id="{D981433D-C96A-4B51-888F-52975DD5860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8DC7E75-59EF-4B4A-8F10-89E2BCD61C82}"/>
                </a:ext>
              </a:extLst>
            </p:cNvPr>
            <p:cNvSpPr txBox="1"/>
            <p:nvPr>
              <p:custDataLst>
                <p:custData r:id="rId55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5</a:t>
              </a: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8682A74-9A26-4E3F-9B17-BC6AEC8EAC7E}"/>
              </a:ext>
            </a:extLst>
          </p:cNvPr>
          <p:cNvGrpSpPr/>
          <p:nvPr/>
        </p:nvGrpSpPr>
        <p:grpSpPr>
          <a:xfrm>
            <a:off x="2418013" y="4368269"/>
            <a:ext cx="2763357" cy="416207"/>
            <a:chOff x="2418012" y="2993416"/>
            <a:chExt cx="7355975" cy="416207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91A3343C-DDE9-42A1-A0B9-EC20F1F1A1EB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6" name="Rectángulo: esquinas redondeadas 135">
                <a:extLst>
                  <a:ext uri="{FF2B5EF4-FFF2-40B4-BE49-F238E27FC236}">
                    <a16:creationId xmlns:a16="http://schemas.microsoft.com/office/drawing/2014/main" id="{6007D850-39E2-44BC-885D-A63A83E8825A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8578C357-A11E-42F5-B9DB-472B74C23EF3}"/>
                  </a:ext>
                </a:extLst>
              </p:cNvPr>
              <p:cNvSpPr/>
              <p:nvPr/>
            </p:nvSpPr>
            <p:spPr>
              <a:xfrm>
                <a:off x="2713642" y="3952458"/>
                <a:ext cx="6543446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271163DC-9FE7-4669-B4FF-0DF4E091F83A}"/>
                </a:ext>
              </a:extLst>
            </p:cNvPr>
            <p:cNvSpPr txBox="1"/>
            <p:nvPr>
              <p:custDataLst>
                <p:custData r:id="rId54"/>
              </p:custDataLst>
            </p:nvPr>
          </p:nvSpPr>
          <p:spPr>
            <a:xfrm>
              <a:off x="2996610" y="3049270"/>
              <a:ext cx="422204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86BF45-C95D-43F1-BAA4-F56A15C10B1A}"/>
              </a:ext>
            </a:extLst>
          </p:cNvPr>
          <p:cNvGrpSpPr/>
          <p:nvPr/>
        </p:nvGrpSpPr>
        <p:grpSpPr>
          <a:xfrm>
            <a:off x="650397" y="2789928"/>
            <a:ext cx="10163923" cy="300965"/>
            <a:chOff x="650397" y="2789928"/>
            <a:chExt cx="10163923" cy="300965"/>
          </a:xfrm>
        </p:grpSpPr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17868A9C-8FB8-4514-BF2C-2A1EA71B0C04}"/>
                </a:ext>
              </a:extLst>
            </p:cNvPr>
            <p:cNvSpPr txBox="1"/>
            <p:nvPr>
              <p:custDataLst>
                <p:custData r:id="rId47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097FCED6-D58D-4C9E-9BF7-7EAAD99AADCA}"/>
                </a:ext>
              </a:extLst>
            </p:cNvPr>
            <p:cNvSpPr txBox="1"/>
            <p:nvPr>
              <p:custDataLst>
                <p:custData r:id="rId48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9B3BB832-24A1-49CA-9790-847E8B74EEE6}"/>
                </a:ext>
              </a:extLst>
            </p:cNvPr>
            <p:cNvSpPr txBox="1"/>
            <p:nvPr>
              <p:custDataLst>
                <p:custData r:id="rId49"/>
              </p:custDataLst>
            </p:nvPr>
          </p:nvSpPr>
          <p:spPr>
            <a:xfrm>
              <a:off x="4072926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72" name="Content">
              <a:extLst>
                <a:ext uri="{FF2B5EF4-FFF2-40B4-BE49-F238E27FC236}">
                  <a16:creationId xmlns:a16="http://schemas.microsoft.com/office/drawing/2014/main" id="{29487269-CB0B-4A5B-AD55-267436A5F970}"/>
                </a:ext>
              </a:extLst>
            </p:cNvPr>
            <p:cNvSpPr txBox="1"/>
            <p:nvPr>
              <p:custDataLst>
                <p:custData r:id="rId50"/>
              </p:custDataLst>
            </p:nvPr>
          </p:nvSpPr>
          <p:spPr>
            <a:xfrm>
              <a:off x="5537199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3" name="Content">
              <a:extLst>
                <a:ext uri="{FF2B5EF4-FFF2-40B4-BE49-F238E27FC236}">
                  <a16:creationId xmlns:a16="http://schemas.microsoft.com/office/drawing/2014/main" id="{22F5ABE2-6A0D-4C3A-8495-CF84B6088C86}"/>
                </a:ext>
              </a:extLst>
            </p:cNvPr>
            <p:cNvSpPr txBox="1"/>
            <p:nvPr>
              <p:custDataLst>
                <p:custData r:id="rId51"/>
              </p:custDataLst>
            </p:nvPr>
          </p:nvSpPr>
          <p:spPr>
            <a:xfrm>
              <a:off x="7304814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AAB8D949-0034-4686-871C-3217DE11C2D0}"/>
                </a:ext>
              </a:extLst>
            </p:cNvPr>
            <p:cNvSpPr txBox="1"/>
            <p:nvPr>
              <p:custDataLst>
                <p:custData r:id="rId52"/>
              </p:custDataLst>
            </p:nvPr>
          </p:nvSpPr>
          <p:spPr>
            <a:xfrm>
              <a:off x="8928448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75" name="Content">
              <a:extLst>
                <a:ext uri="{FF2B5EF4-FFF2-40B4-BE49-F238E27FC236}">
                  <a16:creationId xmlns:a16="http://schemas.microsoft.com/office/drawing/2014/main" id="{180D70DA-877B-4D4F-B2EE-A7AD9E165606}"/>
                </a:ext>
              </a:extLst>
            </p:cNvPr>
            <p:cNvSpPr txBox="1"/>
            <p:nvPr>
              <p:custDataLst>
                <p:custData r:id="rId53"/>
              </p:custDataLst>
            </p:nvPr>
          </p:nvSpPr>
          <p:spPr>
            <a:xfrm>
              <a:off x="10526359" y="2789928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266436C-BAA8-4F54-86DD-6BB2BBCADF83}"/>
              </a:ext>
            </a:extLst>
          </p:cNvPr>
          <p:cNvGrpSpPr/>
          <p:nvPr/>
        </p:nvGrpSpPr>
        <p:grpSpPr>
          <a:xfrm>
            <a:off x="650397" y="3468652"/>
            <a:ext cx="10346803" cy="300965"/>
            <a:chOff x="650397" y="2789928"/>
            <a:chExt cx="10346803" cy="300965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BB436D42-9B9A-4625-B73E-F38F06120E3A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8</a:t>
              </a:r>
            </a:p>
          </p:txBody>
        </p:sp>
        <p:sp>
          <p:nvSpPr>
            <p:cNvPr id="81" name="Content">
              <a:extLst>
                <a:ext uri="{FF2B5EF4-FFF2-40B4-BE49-F238E27FC236}">
                  <a16:creationId xmlns:a16="http://schemas.microsoft.com/office/drawing/2014/main" id="{8925A3D2-5405-4871-8438-7E8084FF2302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DCF1298C-78D3-42CE-AEAC-EAD9242E9C45}"/>
                </a:ext>
              </a:extLst>
            </p:cNvPr>
            <p:cNvSpPr txBox="1"/>
            <p:nvPr>
              <p:custDataLst>
                <p:custData r:id="rId42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10</a:t>
              </a:r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FC988CB9-49BD-4559-9920-12DD99B159AF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11</a:t>
              </a:r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9FF317DA-D495-4E9C-A9EF-07EA0DDBB79A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12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24F05A5A-CB2A-4AD6-8E88-6D68CD4298D3}"/>
                </a:ext>
              </a:extLst>
            </p:cNvPr>
            <p:cNvSpPr txBox="1"/>
            <p:nvPr>
              <p:custDataLst>
                <p:custData r:id="rId45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13</a:t>
              </a:r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FB180DF4-EB30-428A-8135-6ECF4DCC2FC6}"/>
                </a:ext>
              </a:extLst>
            </p:cNvPr>
            <p:cNvSpPr txBox="1"/>
            <p:nvPr>
              <p:custDataLst>
                <p:custData r:id="rId46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8166397-3060-402B-A1E1-B838E0E81487}"/>
              </a:ext>
            </a:extLst>
          </p:cNvPr>
          <p:cNvGrpSpPr/>
          <p:nvPr/>
        </p:nvGrpSpPr>
        <p:grpSpPr>
          <a:xfrm>
            <a:off x="650397" y="4106445"/>
            <a:ext cx="10346803" cy="300965"/>
            <a:chOff x="650397" y="2789928"/>
            <a:chExt cx="10346803" cy="300965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A757A29-9B03-4D7E-B1DB-584666AD5892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</a:t>
              </a:r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72E15D1-9BFF-40AA-A7FA-6092839A8A19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16</a:t>
              </a:r>
            </a:p>
          </p:txBody>
        </p:sp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9039286-D7AD-45CA-8DA2-60AC13A717B0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</a:t>
              </a:r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DACDAC61-F77B-464E-9662-64B09817810B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18</a:t>
              </a: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7FB0965D-0172-4418-8FEB-B8B9AB628028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5F7A0D3-E23B-41C0-8212-9F69616496DB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</a:t>
              </a:r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F91D6C2C-7908-4D9D-BB85-6683E2CD1B76}"/>
                </a:ext>
              </a:extLst>
            </p:cNvPr>
            <p:cNvSpPr txBox="1"/>
            <p:nvPr>
              <p:custDataLst>
                <p:custData r:id="rId39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21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BB98C9F-AC81-485D-881C-64B03B4E1325}"/>
              </a:ext>
            </a:extLst>
          </p:cNvPr>
          <p:cNvGrpSpPr/>
          <p:nvPr/>
        </p:nvGrpSpPr>
        <p:grpSpPr>
          <a:xfrm>
            <a:off x="651758" y="4763860"/>
            <a:ext cx="10346803" cy="300965"/>
            <a:chOff x="650397" y="2789928"/>
            <a:chExt cx="10346803" cy="300965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B7176C36-F357-4557-9EFC-AB20F9A79163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</a:t>
              </a:r>
            </a:p>
          </p:txBody>
        </p:sp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51CBC26F-6F50-4737-AC15-07D2436A5A68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23</a:t>
              </a:r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2CDAF13-C960-44C7-A800-9793645BE812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24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6F941B33-354D-4561-A7AC-DAAC00C6E97C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25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6518B0E-4A00-46D4-872C-A46A5597D591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26</a:t>
              </a:r>
            </a:p>
          </p:txBody>
        </p:sp>
        <p:sp>
          <p:nvSpPr>
            <p:cNvPr id="101" name="Content">
              <a:extLst>
                <a:ext uri="{FF2B5EF4-FFF2-40B4-BE49-F238E27FC236}">
                  <a16:creationId xmlns:a16="http://schemas.microsoft.com/office/drawing/2014/main" id="{BD3B949C-1F17-40AF-A043-75F8C349A03F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27</a:t>
              </a:r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0EF05128-5FA8-4EAB-8E99-2519561B1A54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28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B25CDA2-18DE-4818-A18F-CB0802A2DE2D}"/>
              </a:ext>
            </a:extLst>
          </p:cNvPr>
          <p:cNvGrpSpPr/>
          <p:nvPr/>
        </p:nvGrpSpPr>
        <p:grpSpPr>
          <a:xfrm>
            <a:off x="2424259" y="5024767"/>
            <a:ext cx="7355975" cy="416207"/>
            <a:chOff x="2418012" y="2993416"/>
            <a:chExt cx="7355975" cy="416207"/>
          </a:xfrm>
        </p:grpSpPr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0A42B313-8B2D-44FF-9366-8600F6A64B63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24F173A0-5E50-41FD-8B2E-E46A307FBDF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1185EE21-BC52-4392-B4D1-2834C927C8D4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78186D40-1145-4EB9-8784-11AB65D97CB1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6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B36B1B31-3A4F-4DAD-9021-4B3DFFDF73CC}"/>
              </a:ext>
            </a:extLst>
          </p:cNvPr>
          <p:cNvGrpSpPr/>
          <p:nvPr/>
        </p:nvGrpSpPr>
        <p:grpSpPr>
          <a:xfrm>
            <a:off x="651758" y="5380934"/>
            <a:ext cx="10346803" cy="300965"/>
            <a:chOff x="650397" y="2789928"/>
            <a:chExt cx="10346803" cy="300965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DF7C9E58-2487-4ED6-9B3D-5CC0BDAA9EB2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</a:t>
              </a:r>
            </a:p>
          </p:txBody>
        </p:sp>
        <p:sp>
          <p:nvSpPr>
            <p:cNvPr id="140" name="Content">
              <a:extLst>
                <a:ext uri="{FF2B5EF4-FFF2-40B4-BE49-F238E27FC236}">
                  <a16:creationId xmlns:a16="http://schemas.microsoft.com/office/drawing/2014/main" id="{BB974592-54A8-4006-9288-2751409A22C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30</a:t>
              </a:r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A15BA58F-3AED-4262-BB52-CAA5E9067038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6C5DDDE6-86F7-48DA-8E90-E4AC22589548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3" name="Content">
              <a:extLst>
                <a:ext uri="{FF2B5EF4-FFF2-40B4-BE49-F238E27FC236}">
                  <a16:creationId xmlns:a16="http://schemas.microsoft.com/office/drawing/2014/main" id="{CA732F9C-7924-4CE4-94A5-01B9A2E345C4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4" name="Content">
              <a:extLst>
                <a:ext uri="{FF2B5EF4-FFF2-40B4-BE49-F238E27FC236}">
                  <a16:creationId xmlns:a16="http://schemas.microsoft.com/office/drawing/2014/main" id="{1BF1112F-60D2-46A8-A4F5-820A94988DE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5F65BE23-3764-4B63-BEE0-F026BCF31DE5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A0095C6-E4E8-4349-AE5C-0FEACF94CB59}"/>
              </a:ext>
            </a:extLst>
          </p:cNvPr>
          <p:cNvGrpSpPr/>
          <p:nvPr/>
        </p:nvGrpSpPr>
        <p:grpSpPr>
          <a:xfrm>
            <a:off x="2418013" y="5671226"/>
            <a:ext cx="4236788" cy="416207"/>
            <a:chOff x="2418012" y="2993416"/>
            <a:chExt cx="7355975" cy="416207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931AEAA-DB32-4711-9D54-02E5324BEFDC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49" name="Rectángulo: esquinas redondeadas 148">
                <a:extLst>
                  <a:ext uri="{FF2B5EF4-FFF2-40B4-BE49-F238E27FC236}">
                    <a16:creationId xmlns:a16="http://schemas.microsoft.com/office/drawing/2014/main" id="{54851574-80D9-4F33-BEB4-672EBBFB9FE5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Rectángulo: esquinas redondeadas 149">
                <a:extLst>
                  <a:ext uri="{FF2B5EF4-FFF2-40B4-BE49-F238E27FC236}">
                    <a16:creationId xmlns:a16="http://schemas.microsoft.com/office/drawing/2014/main" id="{725F76D9-1BD8-469A-B4E9-E52ADAD59D0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E789AB2E-72B6-4D48-89B3-4FF79803D7E1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7</a:t>
              </a:r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9649C83-C4D1-4576-9912-DDEB74E2DD92}"/>
              </a:ext>
            </a:extLst>
          </p:cNvPr>
          <p:cNvGrpSpPr/>
          <p:nvPr/>
        </p:nvGrpSpPr>
        <p:grpSpPr>
          <a:xfrm>
            <a:off x="7254206" y="5671226"/>
            <a:ext cx="4236788" cy="416207"/>
            <a:chOff x="2418012" y="2993416"/>
            <a:chExt cx="7355975" cy="416207"/>
          </a:xfrm>
        </p:grpSpPr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5E13D349-2535-41F1-AC9A-B38A864A5B6F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5D6D1936-DC5A-49BF-93FB-8176BB6B99E0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05D89AD6-1795-4917-A161-5CF6F80DB8BD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3" name="Content">
              <a:extLst>
                <a:ext uri="{FF2B5EF4-FFF2-40B4-BE49-F238E27FC236}">
                  <a16:creationId xmlns:a16="http://schemas.microsoft.com/office/drawing/2014/main" id="{76189C1C-8400-4F32-BEA2-A6AF160520E4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8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091F2F70-24F6-45B4-91F6-40311804CF0B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31EF3B62-C569-4808-947B-40C040B33EF7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58" name="Grupo 157">
              <a:extLst>
                <a:ext uri="{FF2B5EF4-FFF2-40B4-BE49-F238E27FC236}">
                  <a16:creationId xmlns:a16="http://schemas.microsoft.com/office/drawing/2014/main" id="{A5AE1945-7F99-4ECB-B08C-03AC43301988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169" name="Rectángulo: esquinas redondeadas 168">
                <a:extLst>
                  <a:ext uri="{FF2B5EF4-FFF2-40B4-BE49-F238E27FC236}">
                    <a16:creationId xmlns:a16="http://schemas.microsoft.com/office/drawing/2014/main" id="{17219C35-D9CC-46C8-9F61-7B290515FF42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70" name="Gráfico 169">
                <a:extLst>
                  <a:ext uri="{FF2B5EF4-FFF2-40B4-BE49-F238E27FC236}">
                    <a16:creationId xmlns:a16="http://schemas.microsoft.com/office/drawing/2014/main" id="{A3571FE1-3ADB-414D-8E85-42C2CAA3C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1" name="Content">
                <a:extLst>
                  <a:ext uri="{FF2B5EF4-FFF2-40B4-BE49-F238E27FC236}">
                    <a16:creationId xmlns:a16="http://schemas.microsoft.com/office/drawing/2014/main" id="{0DE9645A-99C9-44A2-8440-A1804FB2F602}"/>
                  </a:ext>
                </a:extLst>
              </p:cNvPr>
              <p:cNvSpPr txBox="1"/>
              <p:nvPr>
                <p:custDataLst>
                  <p:custData r:id="rId14"/>
                  <p:custData r:id="rId15"/>
                </p:custDataLst>
              </p:nvPr>
            </p:nvSpPr>
            <p:spPr>
              <a:xfrm>
                <a:off x="3278631" y="3302693"/>
                <a:ext cx="1454350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Reporte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cronograma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2" name="Gráfico 171">
                <a:extLst>
                  <a:ext uri="{FF2B5EF4-FFF2-40B4-BE49-F238E27FC236}">
                    <a16:creationId xmlns:a16="http://schemas.microsoft.com/office/drawing/2014/main" id="{35C11749-830D-4834-A141-90DCEA419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99EF2422-F5D0-4E41-858F-1F8F2611D12A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upo 159">
              <a:extLst>
                <a:ext uri="{FF2B5EF4-FFF2-40B4-BE49-F238E27FC236}">
                  <a16:creationId xmlns:a16="http://schemas.microsoft.com/office/drawing/2014/main" id="{53788DAB-C77B-4E62-8D1B-CBDA70BB329B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165" name="Rectángulo: esquinas redondeadas 164">
                <a:extLst>
                  <a:ext uri="{FF2B5EF4-FFF2-40B4-BE49-F238E27FC236}">
                    <a16:creationId xmlns:a16="http://schemas.microsoft.com/office/drawing/2014/main" id="{B7BBC3EF-200C-4AEC-ACA4-7EBC82C41A44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66" name="Gráfico 165">
                <a:extLst>
                  <a:ext uri="{FF2B5EF4-FFF2-40B4-BE49-F238E27FC236}">
                    <a16:creationId xmlns:a16="http://schemas.microsoft.com/office/drawing/2014/main" id="{FA226F5C-3830-4016-8736-84B6F0759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7" name="Content">
                <a:extLst>
                  <a:ext uri="{FF2B5EF4-FFF2-40B4-BE49-F238E27FC236}">
                    <a16:creationId xmlns:a16="http://schemas.microsoft.com/office/drawing/2014/main" id="{44E28537-1BD2-4AE7-9E81-D43D7AF912E9}"/>
                  </a:ext>
                </a:extLst>
              </p:cNvPr>
              <p:cNvSpPr txBox="1"/>
              <p:nvPr>
                <p:custDataLst>
                  <p:custData r:id="rId12"/>
                  <p:custData r:id="rId13"/>
                </p:custDataLst>
              </p:nvPr>
            </p:nvSpPr>
            <p:spPr>
              <a:xfrm>
                <a:off x="1272885" y="4095429"/>
                <a:ext cx="151561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Reporte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cronograma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8" name="Gráfico 167">
                <a:extLst>
                  <a:ext uri="{FF2B5EF4-FFF2-40B4-BE49-F238E27FC236}">
                    <a16:creationId xmlns:a16="http://schemas.microsoft.com/office/drawing/2014/main" id="{1911B0B7-0E68-4D85-BF2B-2453C2E38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61" name="Content">
              <a:extLst>
                <a:ext uri="{FF2B5EF4-FFF2-40B4-BE49-F238E27FC236}">
                  <a16:creationId xmlns:a16="http://schemas.microsoft.com/office/drawing/2014/main" id="{01B583DF-B3F3-4016-95BB-F194F1B93BAB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00DD95B2-B437-44B9-9E6D-4FD59750C024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D04C7898-E9D2-48C8-8503-ACD50979ECD1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Content">
                <a:hlinkClick r:id="rId80" action="ppaction://hlinksldjump"/>
                <a:extLst>
                  <a:ext uri="{FF2B5EF4-FFF2-40B4-BE49-F238E27FC236}">
                    <a16:creationId xmlns:a16="http://schemas.microsoft.com/office/drawing/2014/main" id="{964597EA-3766-423D-9022-4558CBE21E7A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27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4050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Propuesta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trabajo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6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D43D8B10-2D5D-4F74-9E3C-2081BB6CAB89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4338" y="2228528"/>
            <a:ext cx="1896153" cy="292388"/>
            <a:chOff x="474338" y="2185251"/>
            <a:chExt cx="5026519" cy="292388"/>
          </a:xfrm>
        </p:grpSpPr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CDA1EB6-3E01-496B-913D-526B515A571A}"/>
                </a:ext>
              </a:extLst>
            </p:cNvPr>
            <p:cNvSpPr txBox="1"/>
            <p:nvPr>
              <p:custDataLst>
                <p:custData r:id="rId64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Septiembre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áfico 105">
              <a:extLst>
                <a:ext uri="{FF2B5EF4-FFF2-40B4-BE49-F238E27FC236}">
                  <a16:creationId xmlns:a16="http://schemas.microsoft.com/office/drawing/2014/main" id="{978A553C-C3D8-45E3-8766-95B279F316AB}"/>
                </a:ext>
              </a:extLst>
            </p:cNvPr>
            <p:cNvPicPr>
              <a:picLocks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16EDDCDC-9BCD-4554-836C-D54CD106F87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285217" y="2228528"/>
            <a:ext cx="1896153" cy="292388"/>
            <a:chOff x="474338" y="2185251"/>
            <a:chExt cx="5026519" cy="292388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7DA5F150-D9C6-492E-9EF4-1A9F5FA39BE0}"/>
                </a:ext>
              </a:extLst>
            </p:cNvPr>
            <p:cNvSpPr txBox="1"/>
            <p:nvPr>
              <p:custDataLst>
                <p:custData r:id="rId63"/>
              </p:custDataLst>
            </p:nvPr>
          </p:nvSpPr>
          <p:spPr>
            <a:xfrm>
              <a:off x="474338" y="2185251"/>
              <a:ext cx="3567925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110" name="Gráfico 109">
              <a:extLst>
                <a:ext uri="{FF2B5EF4-FFF2-40B4-BE49-F238E27FC236}">
                  <a16:creationId xmlns:a16="http://schemas.microsoft.com/office/drawing/2014/main" id="{4A93760C-9F96-45D2-B959-567660F8BA3B}"/>
                </a:ext>
              </a:extLst>
            </p:cNvPr>
            <p:cNvPicPr>
              <a:picLocks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668028" cy="252000"/>
            </a:xfrm>
            <a:prstGeom prst="rect">
              <a:avLst/>
            </a:prstGeom>
          </p:spPr>
        </p:pic>
      </p:grpSp>
      <p:sp>
        <p:nvSpPr>
          <p:cNvPr id="112" name="Content">
            <a:extLst>
              <a:ext uri="{FF2B5EF4-FFF2-40B4-BE49-F238E27FC236}">
                <a16:creationId xmlns:a16="http://schemas.microsoft.com/office/drawing/2014/main" id="{2A09DB5C-D82D-49D7-AF2D-A20A63FDA9C7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474338" y="2570098"/>
            <a:ext cx="11243324" cy="323165"/>
          </a:xfrm>
          <a:prstGeom prst="rect">
            <a:avLst/>
          </a:prstGeom>
          <a:noFill/>
        </p:spPr>
        <p:txBody>
          <a:bodyPr wrap="square" lIns="91440" tIns="18288" rIns="91440" bIns="27432" numCol="7" spcCol="360000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Domingo Lunes Martes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Miércoles</a:t>
            </a:r>
            <a:r>
              <a: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Jueves Viernes </a:t>
            </a:r>
            <a:r>
              <a:rPr lang="en-US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Sábado</a:t>
            </a:r>
            <a:endParaRPr lang="en-US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85FAA95-7BB5-42CA-B2E4-29287C869090}"/>
              </a:ext>
            </a:extLst>
          </p:cNvPr>
          <p:cNvGrpSpPr/>
          <p:nvPr/>
        </p:nvGrpSpPr>
        <p:grpSpPr>
          <a:xfrm>
            <a:off x="2418012" y="3082316"/>
            <a:ext cx="7355975" cy="416207"/>
            <a:chOff x="2418012" y="2993416"/>
            <a:chExt cx="7355975" cy="41620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F910129-D208-42E5-9BE1-81E0F36F8650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11FE2987-9111-49F4-B66A-2242A6AAED38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891CD996-AD48-4223-8545-AD3CAAEC4897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7" name="Content">
              <a:extLst>
                <a:ext uri="{FF2B5EF4-FFF2-40B4-BE49-F238E27FC236}">
                  <a16:creationId xmlns:a16="http://schemas.microsoft.com/office/drawing/2014/main" id="{445EB8A2-6929-453D-B33C-26CDDF5162CF}"/>
                </a:ext>
              </a:extLst>
            </p:cNvPr>
            <p:cNvSpPr txBox="1"/>
            <p:nvPr>
              <p:custDataLst>
                <p:custData r:id="rId62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1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216C3EBD-D390-445D-906F-7F66A7080B46}"/>
              </a:ext>
            </a:extLst>
          </p:cNvPr>
          <p:cNvGrpSpPr/>
          <p:nvPr/>
        </p:nvGrpSpPr>
        <p:grpSpPr>
          <a:xfrm>
            <a:off x="2418013" y="3728181"/>
            <a:ext cx="4236788" cy="416207"/>
            <a:chOff x="2418012" y="2993416"/>
            <a:chExt cx="7355975" cy="416207"/>
          </a:xfrm>
        </p:grpSpPr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0517C51B-2E6A-4800-8BAC-0751F1EDD259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1" name="Rectángulo: esquinas redondeadas 120">
                <a:extLst>
                  <a:ext uri="{FF2B5EF4-FFF2-40B4-BE49-F238E27FC236}">
                    <a16:creationId xmlns:a16="http://schemas.microsoft.com/office/drawing/2014/main" id="{634588AF-AAF2-4EA3-BDE8-CF80537926E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2" name="Rectángulo: esquinas redondeadas 121">
                <a:extLst>
                  <a:ext uri="{FF2B5EF4-FFF2-40B4-BE49-F238E27FC236}">
                    <a16:creationId xmlns:a16="http://schemas.microsoft.com/office/drawing/2014/main" id="{8FBA4B73-0241-4160-B894-261BDBFC534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071A579C-D203-483D-B748-B4887CEC6F1F}"/>
                </a:ext>
              </a:extLst>
            </p:cNvPr>
            <p:cNvSpPr txBox="1"/>
            <p:nvPr>
              <p:custDataLst>
                <p:custData r:id="rId6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F57D0E07-4834-4C37-AFF6-E04EBECD65D6}"/>
              </a:ext>
            </a:extLst>
          </p:cNvPr>
          <p:cNvGrpSpPr/>
          <p:nvPr/>
        </p:nvGrpSpPr>
        <p:grpSpPr>
          <a:xfrm>
            <a:off x="7254206" y="3728181"/>
            <a:ext cx="4236788" cy="416207"/>
            <a:chOff x="2418012" y="2993416"/>
            <a:chExt cx="7355975" cy="416207"/>
          </a:xfrm>
        </p:grpSpPr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7C4E3412-85B0-45A5-92A6-F74A3AB63A9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26" name="Rectángulo: esquinas redondeadas 125">
                <a:extLst>
                  <a:ext uri="{FF2B5EF4-FFF2-40B4-BE49-F238E27FC236}">
                    <a16:creationId xmlns:a16="http://schemas.microsoft.com/office/drawing/2014/main" id="{DC863BC0-339D-4D04-A1EF-97B7C57DE21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7" name="Rectángulo: esquinas redondeadas 126">
                <a:extLst>
                  <a:ext uri="{FF2B5EF4-FFF2-40B4-BE49-F238E27FC236}">
                    <a16:creationId xmlns:a16="http://schemas.microsoft.com/office/drawing/2014/main" id="{710D4105-CEB9-44BC-87B8-E2DC000B763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27EB7AF9-066C-4A60-968E-4A55468833E8}"/>
                </a:ext>
              </a:extLst>
            </p:cNvPr>
            <p:cNvSpPr txBox="1"/>
            <p:nvPr>
              <p:custDataLst>
                <p:custData r:id="rId6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1217A30-745D-42EC-9B69-A4FD31585B9D}"/>
              </a:ext>
            </a:extLst>
          </p:cNvPr>
          <p:cNvGrpSpPr/>
          <p:nvPr/>
        </p:nvGrpSpPr>
        <p:grpSpPr>
          <a:xfrm>
            <a:off x="5537199" y="4374046"/>
            <a:ext cx="4236788" cy="416207"/>
            <a:chOff x="2418012" y="2993416"/>
            <a:chExt cx="7355975" cy="416207"/>
          </a:xfrm>
        </p:grpSpPr>
        <p:grpSp>
          <p:nvGrpSpPr>
            <p:cNvPr id="129" name="Grupo 128">
              <a:extLst>
                <a:ext uri="{FF2B5EF4-FFF2-40B4-BE49-F238E27FC236}">
                  <a16:creationId xmlns:a16="http://schemas.microsoft.com/office/drawing/2014/main" id="{4E248EC1-6471-4D03-BFD8-6E92AC611472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1" name="Rectángulo: esquinas redondeadas 130">
                <a:extLst>
                  <a:ext uri="{FF2B5EF4-FFF2-40B4-BE49-F238E27FC236}">
                    <a16:creationId xmlns:a16="http://schemas.microsoft.com/office/drawing/2014/main" id="{C2962E97-8C47-4D32-988F-4CF4A168A7A1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2" name="Rectángulo: esquinas redondeadas 131">
                <a:extLst>
                  <a:ext uri="{FF2B5EF4-FFF2-40B4-BE49-F238E27FC236}">
                    <a16:creationId xmlns:a16="http://schemas.microsoft.com/office/drawing/2014/main" id="{D981433D-C96A-4B51-888F-52975DD5860A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8DC7E75-59EF-4B4A-8F10-89E2BCD61C82}"/>
                </a:ext>
              </a:extLst>
            </p:cNvPr>
            <p:cNvSpPr txBox="1"/>
            <p:nvPr>
              <p:custDataLst>
                <p:custData r:id="rId59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5</a:t>
              </a: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8682A74-9A26-4E3F-9B17-BC6AEC8EAC7E}"/>
              </a:ext>
            </a:extLst>
          </p:cNvPr>
          <p:cNvGrpSpPr/>
          <p:nvPr/>
        </p:nvGrpSpPr>
        <p:grpSpPr>
          <a:xfrm>
            <a:off x="2418013" y="4368269"/>
            <a:ext cx="2763357" cy="416207"/>
            <a:chOff x="2418012" y="2993416"/>
            <a:chExt cx="7355975" cy="416207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91A3343C-DDE9-42A1-A0B9-EC20F1F1A1EB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36" name="Rectángulo: esquinas redondeadas 135">
                <a:extLst>
                  <a:ext uri="{FF2B5EF4-FFF2-40B4-BE49-F238E27FC236}">
                    <a16:creationId xmlns:a16="http://schemas.microsoft.com/office/drawing/2014/main" id="{6007D850-39E2-44BC-885D-A63A83E8825A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8578C357-A11E-42F5-B9DB-472B74C23EF3}"/>
                  </a:ext>
                </a:extLst>
              </p:cNvPr>
              <p:cNvSpPr/>
              <p:nvPr/>
            </p:nvSpPr>
            <p:spPr>
              <a:xfrm>
                <a:off x="2713642" y="3952458"/>
                <a:ext cx="6543446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271163DC-9FE7-4669-B4FF-0DF4E091F83A}"/>
                </a:ext>
              </a:extLst>
            </p:cNvPr>
            <p:cNvSpPr txBox="1"/>
            <p:nvPr>
              <p:custDataLst>
                <p:custData r:id="rId58"/>
              </p:custDataLst>
            </p:nvPr>
          </p:nvSpPr>
          <p:spPr>
            <a:xfrm>
              <a:off x="2996610" y="3049270"/>
              <a:ext cx="422204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86BF45-C95D-43F1-BAA4-F56A15C10B1A}"/>
              </a:ext>
            </a:extLst>
          </p:cNvPr>
          <p:cNvGrpSpPr/>
          <p:nvPr/>
        </p:nvGrpSpPr>
        <p:grpSpPr>
          <a:xfrm>
            <a:off x="650397" y="2789928"/>
            <a:ext cx="10163923" cy="300965"/>
            <a:chOff x="650397" y="2789928"/>
            <a:chExt cx="10163923" cy="300965"/>
          </a:xfrm>
        </p:grpSpPr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17868A9C-8FB8-4514-BF2C-2A1EA71B0C04}"/>
                </a:ext>
              </a:extLst>
            </p:cNvPr>
            <p:cNvSpPr txBox="1"/>
            <p:nvPr>
              <p:custDataLst>
                <p:custData r:id="rId51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097FCED6-D58D-4C9E-9BF7-7EAAD99AADCA}"/>
                </a:ext>
              </a:extLst>
            </p:cNvPr>
            <p:cNvSpPr txBox="1"/>
            <p:nvPr>
              <p:custDataLst>
                <p:custData r:id="rId52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9B3BB832-24A1-49CA-9790-847E8B74EEE6}"/>
                </a:ext>
              </a:extLst>
            </p:cNvPr>
            <p:cNvSpPr txBox="1"/>
            <p:nvPr>
              <p:custDataLst>
                <p:custData r:id="rId53"/>
              </p:custDataLst>
            </p:nvPr>
          </p:nvSpPr>
          <p:spPr>
            <a:xfrm>
              <a:off x="4072926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72" name="Content">
              <a:extLst>
                <a:ext uri="{FF2B5EF4-FFF2-40B4-BE49-F238E27FC236}">
                  <a16:creationId xmlns:a16="http://schemas.microsoft.com/office/drawing/2014/main" id="{29487269-CB0B-4A5B-AD55-267436A5F970}"/>
                </a:ext>
              </a:extLst>
            </p:cNvPr>
            <p:cNvSpPr txBox="1"/>
            <p:nvPr>
              <p:custDataLst>
                <p:custData r:id="rId54"/>
              </p:custDataLst>
            </p:nvPr>
          </p:nvSpPr>
          <p:spPr>
            <a:xfrm>
              <a:off x="5537199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73" name="Content">
              <a:extLst>
                <a:ext uri="{FF2B5EF4-FFF2-40B4-BE49-F238E27FC236}">
                  <a16:creationId xmlns:a16="http://schemas.microsoft.com/office/drawing/2014/main" id="{22F5ABE2-6A0D-4C3A-8495-CF84B6088C86}"/>
                </a:ext>
              </a:extLst>
            </p:cNvPr>
            <p:cNvSpPr txBox="1"/>
            <p:nvPr>
              <p:custDataLst>
                <p:custData r:id="rId55"/>
              </p:custDataLst>
            </p:nvPr>
          </p:nvSpPr>
          <p:spPr>
            <a:xfrm>
              <a:off x="7304814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AAB8D949-0034-4686-871C-3217DE11C2D0}"/>
                </a:ext>
              </a:extLst>
            </p:cNvPr>
            <p:cNvSpPr txBox="1"/>
            <p:nvPr>
              <p:custDataLst>
                <p:custData r:id="rId56"/>
              </p:custDataLst>
            </p:nvPr>
          </p:nvSpPr>
          <p:spPr>
            <a:xfrm>
              <a:off x="8928448" y="2798505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6</a:t>
              </a:r>
            </a:p>
          </p:txBody>
        </p:sp>
        <p:sp>
          <p:nvSpPr>
            <p:cNvPr id="75" name="Content">
              <a:extLst>
                <a:ext uri="{FF2B5EF4-FFF2-40B4-BE49-F238E27FC236}">
                  <a16:creationId xmlns:a16="http://schemas.microsoft.com/office/drawing/2014/main" id="{180D70DA-877B-4D4F-B2EE-A7AD9E165606}"/>
                </a:ext>
              </a:extLst>
            </p:cNvPr>
            <p:cNvSpPr txBox="1"/>
            <p:nvPr>
              <p:custDataLst>
                <p:custData r:id="rId57"/>
              </p:custDataLst>
            </p:nvPr>
          </p:nvSpPr>
          <p:spPr>
            <a:xfrm>
              <a:off x="10526359" y="2789928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7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3266436C-BAA8-4F54-86DD-6BB2BBCADF83}"/>
              </a:ext>
            </a:extLst>
          </p:cNvPr>
          <p:cNvGrpSpPr/>
          <p:nvPr/>
        </p:nvGrpSpPr>
        <p:grpSpPr>
          <a:xfrm>
            <a:off x="650397" y="3468652"/>
            <a:ext cx="10346803" cy="300965"/>
            <a:chOff x="650397" y="2789928"/>
            <a:chExt cx="10346803" cy="300965"/>
          </a:xfrm>
        </p:grpSpPr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BB436D42-9B9A-4625-B73E-F38F06120E3A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650397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8</a:t>
              </a:r>
            </a:p>
          </p:txBody>
        </p:sp>
        <p:sp>
          <p:nvSpPr>
            <p:cNvPr id="81" name="Content">
              <a:extLst>
                <a:ext uri="{FF2B5EF4-FFF2-40B4-BE49-F238E27FC236}">
                  <a16:creationId xmlns:a16="http://schemas.microsoft.com/office/drawing/2014/main" id="{8925A3D2-5405-4871-8438-7E8084FF2302}"/>
                </a:ext>
              </a:extLst>
            </p:cNvPr>
            <p:cNvSpPr txBox="1"/>
            <p:nvPr>
              <p:custDataLst>
                <p:custData r:id="rId45"/>
              </p:custDataLst>
            </p:nvPr>
          </p:nvSpPr>
          <p:spPr>
            <a:xfrm>
              <a:off x="2449292" y="2796251"/>
              <a:ext cx="28796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9</a:t>
              </a:r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DCF1298C-78D3-42CE-AEAC-EAD9242E9C45}"/>
                </a:ext>
              </a:extLst>
            </p:cNvPr>
            <p:cNvSpPr txBox="1"/>
            <p:nvPr>
              <p:custDataLst>
                <p:custData r:id="rId46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10</a:t>
              </a:r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FC988CB9-49BD-4559-9920-12DD99B159AF}"/>
                </a:ext>
              </a:extLst>
            </p:cNvPr>
            <p:cNvSpPr txBox="1"/>
            <p:nvPr>
              <p:custDataLst>
                <p:custData r:id="rId47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11</a:t>
              </a:r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9FF317DA-D495-4E9C-A9EF-07EA0DDBB79A}"/>
                </a:ext>
              </a:extLst>
            </p:cNvPr>
            <p:cNvSpPr txBox="1"/>
            <p:nvPr>
              <p:custDataLst>
                <p:custData r:id="rId48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12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24F05A5A-CB2A-4AD6-8E88-6D68CD4298D3}"/>
                </a:ext>
              </a:extLst>
            </p:cNvPr>
            <p:cNvSpPr txBox="1"/>
            <p:nvPr>
              <p:custDataLst>
                <p:custData r:id="rId49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13</a:t>
              </a:r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FB180DF4-EB30-428A-8135-6ECF4DCC2FC6}"/>
                </a:ext>
              </a:extLst>
            </p:cNvPr>
            <p:cNvSpPr txBox="1"/>
            <p:nvPr>
              <p:custDataLst>
                <p:custData r:id="rId50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48166397-3060-402B-A1E1-B838E0E81487}"/>
              </a:ext>
            </a:extLst>
          </p:cNvPr>
          <p:cNvGrpSpPr/>
          <p:nvPr/>
        </p:nvGrpSpPr>
        <p:grpSpPr>
          <a:xfrm>
            <a:off x="650397" y="4106445"/>
            <a:ext cx="10346803" cy="300965"/>
            <a:chOff x="650397" y="2789928"/>
            <a:chExt cx="10346803" cy="300965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7A757A29-9B03-4D7E-B1DB-584666AD5892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</a:t>
              </a:r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72E15D1-9BFF-40AA-A7FA-6092839A8A19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16</a:t>
              </a:r>
            </a:p>
          </p:txBody>
        </p:sp>
        <p:sp>
          <p:nvSpPr>
            <p:cNvPr id="90" name="Content">
              <a:extLst>
                <a:ext uri="{FF2B5EF4-FFF2-40B4-BE49-F238E27FC236}">
                  <a16:creationId xmlns:a16="http://schemas.microsoft.com/office/drawing/2014/main" id="{49039286-D7AD-45CA-8DA2-60AC13A717B0}"/>
                </a:ext>
              </a:extLst>
            </p:cNvPr>
            <p:cNvSpPr txBox="1"/>
            <p:nvPr>
              <p:custDataLst>
                <p:custData r:id="rId39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</a:t>
              </a:r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DACDAC61-F77B-464E-9662-64B09817810B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18</a:t>
              </a: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7FB0965D-0172-4418-8FEB-B8B9AB628028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5F7A0D3-E23B-41C0-8212-9F69616496DB}"/>
                </a:ext>
              </a:extLst>
            </p:cNvPr>
            <p:cNvSpPr txBox="1"/>
            <p:nvPr>
              <p:custDataLst>
                <p:custData r:id="rId42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</a:t>
              </a:r>
            </a:p>
          </p:txBody>
        </p:sp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F91D6C2C-7908-4D9D-BB85-6683E2CD1B76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21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1BB98C9F-AC81-485D-881C-64B03B4E1325}"/>
              </a:ext>
            </a:extLst>
          </p:cNvPr>
          <p:cNvGrpSpPr/>
          <p:nvPr/>
        </p:nvGrpSpPr>
        <p:grpSpPr>
          <a:xfrm>
            <a:off x="651758" y="4763860"/>
            <a:ext cx="10346803" cy="300965"/>
            <a:chOff x="650397" y="2789928"/>
            <a:chExt cx="10346803" cy="300965"/>
          </a:xfrm>
        </p:grpSpPr>
        <p:sp>
          <p:nvSpPr>
            <p:cNvPr id="96" name="Content">
              <a:extLst>
                <a:ext uri="{FF2B5EF4-FFF2-40B4-BE49-F238E27FC236}">
                  <a16:creationId xmlns:a16="http://schemas.microsoft.com/office/drawing/2014/main" id="{B7176C36-F357-4557-9EFC-AB20F9A79163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</a:t>
              </a:r>
            </a:p>
          </p:txBody>
        </p:sp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51CBC26F-6F50-4737-AC15-07D2436A5A68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23</a:t>
              </a:r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2CDAF13-C960-44C7-A800-9793645BE812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24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6F941B33-354D-4561-A7AC-DAAC00C6E97C}"/>
                </a:ext>
              </a:extLst>
            </p:cNvPr>
            <p:cNvSpPr txBox="1"/>
            <p:nvPr>
              <p:custDataLst>
                <p:custData r:id="rId33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25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6518B0E-4A00-46D4-872C-A46A5597D591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26</a:t>
              </a:r>
            </a:p>
          </p:txBody>
        </p:sp>
        <p:sp>
          <p:nvSpPr>
            <p:cNvPr id="101" name="Content">
              <a:extLst>
                <a:ext uri="{FF2B5EF4-FFF2-40B4-BE49-F238E27FC236}">
                  <a16:creationId xmlns:a16="http://schemas.microsoft.com/office/drawing/2014/main" id="{BD3B949C-1F17-40AF-A043-75F8C349A03F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27</a:t>
              </a:r>
            </a:p>
          </p:txBody>
        </p:sp>
        <p:sp>
          <p:nvSpPr>
            <p:cNvPr id="102" name="Content">
              <a:extLst>
                <a:ext uri="{FF2B5EF4-FFF2-40B4-BE49-F238E27FC236}">
                  <a16:creationId xmlns:a16="http://schemas.microsoft.com/office/drawing/2014/main" id="{0EF05128-5FA8-4EAB-8E99-2519561B1A54}"/>
                </a:ext>
              </a:extLst>
            </p:cNvPr>
            <p:cNvSpPr txBox="1"/>
            <p:nvPr>
              <p:custDataLst>
                <p:custData r:id="rId36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28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B25CDA2-18DE-4818-A18F-CB0802A2DE2D}"/>
              </a:ext>
            </a:extLst>
          </p:cNvPr>
          <p:cNvGrpSpPr/>
          <p:nvPr/>
        </p:nvGrpSpPr>
        <p:grpSpPr>
          <a:xfrm>
            <a:off x="2424259" y="5024767"/>
            <a:ext cx="7355975" cy="416207"/>
            <a:chOff x="2418012" y="2993416"/>
            <a:chExt cx="7355975" cy="416207"/>
          </a:xfrm>
        </p:grpSpPr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0A42B313-8B2D-44FF-9366-8600F6A64B63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14" name="Rectángulo: esquinas redondeadas 113">
                <a:extLst>
                  <a:ext uri="{FF2B5EF4-FFF2-40B4-BE49-F238E27FC236}">
                    <a16:creationId xmlns:a16="http://schemas.microsoft.com/office/drawing/2014/main" id="{24F173A0-5E50-41FD-8B2E-E46A307FBDF6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1185EE21-BC52-4392-B4D1-2834C927C8D4}"/>
                  </a:ext>
                </a:extLst>
              </p:cNvPr>
              <p:cNvSpPr/>
              <p:nvPr/>
            </p:nvSpPr>
            <p:spPr>
              <a:xfrm>
                <a:off x="2459253" y="3952458"/>
                <a:ext cx="7027647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78186D40-1145-4EB9-8784-11AB65D97CB1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2635366" y="3047459"/>
              <a:ext cx="1345928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6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B36B1B31-3A4F-4DAD-9021-4B3DFFDF73CC}"/>
              </a:ext>
            </a:extLst>
          </p:cNvPr>
          <p:cNvGrpSpPr/>
          <p:nvPr/>
        </p:nvGrpSpPr>
        <p:grpSpPr>
          <a:xfrm>
            <a:off x="651758" y="5380934"/>
            <a:ext cx="10346803" cy="300965"/>
            <a:chOff x="650397" y="2789928"/>
            <a:chExt cx="10346803" cy="300965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DF7C9E58-2487-4ED6-9B3D-5CC0BDAA9EB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50397" y="2796251"/>
              <a:ext cx="4632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</a:t>
              </a:r>
            </a:p>
          </p:txBody>
        </p:sp>
        <p:sp>
          <p:nvSpPr>
            <p:cNvPr id="140" name="Content">
              <a:extLst>
                <a:ext uri="{FF2B5EF4-FFF2-40B4-BE49-F238E27FC236}">
                  <a16:creationId xmlns:a16="http://schemas.microsoft.com/office/drawing/2014/main" id="{BB974592-54A8-4006-9288-2751409A22CB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2449291" y="2796251"/>
              <a:ext cx="48465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30</a:t>
              </a:r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A15BA58F-3AED-4262-BB52-CAA5E9067038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4072926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6C5DDDE6-86F7-48DA-8E90-E4AC22589548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5537199" y="2796251"/>
              <a:ext cx="440927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3" name="Content">
              <a:extLst>
                <a:ext uri="{FF2B5EF4-FFF2-40B4-BE49-F238E27FC236}">
                  <a16:creationId xmlns:a16="http://schemas.microsoft.com/office/drawing/2014/main" id="{CA732F9C-7924-4CE4-94A5-01B9A2E345C4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7304814" y="2798505"/>
              <a:ext cx="523099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4" name="Content">
              <a:extLst>
                <a:ext uri="{FF2B5EF4-FFF2-40B4-BE49-F238E27FC236}">
                  <a16:creationId xmlns:a16="http://schemas.microsoft.com/office/drawing/2014/main" id="{1BF1112F-60D2-46A8-A4F5-820A94988DEC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8928448" y="2798505"/>
              <a:ext cx="48466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145" name="Content">
              <a:extLst>
                <a:ext uri="{FF2B5EF4-FFF2-40B4-BE49-F238E27FC236}">
                  <a16:creationId xmlns:a16="http://schemas.microsoft.com/office/drawing/2014/main" id="{5F65BE23-3764-4B63-BEE0-F026BCF31DE5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10526359" y="2789928"/>
              <a:ext cx="470841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A0095C6-E4E8-4349-AE5C-0FEACF94CB59}"/>
              </a:ext>
            </a:extLst>
          </p:cNvPr>
          <p:cNvGrpSpPr/>
          <p:nvPr/>
        </p:nvGrpSpPr>
        <p:grpSpPr>
          <a:xfrm>
            <a:off x="2418013" y="5671226"/>
            <a:ext cx="4236788" cy="416207"/>
            <a:chOff x="2418012" y="2993416"/>
            <a:chExt cx="7355975" cy="416207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931AEAA-DB32-4711-9D54-02E5324BEFDC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49" name="Rectángulo: esquinas redondeadas 148">
                <a:extLst>
                  <a:ext uri="{FF2B5EF4-FFF2-40B4-BE49-F238E27FC236}">
                    <a16:creationId xmlns:a16="http://schemas.microsoft.com/office/drawing/2014/main" id="{54851574-80D9-4F33-BEB4-672EBBFB9FE5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0" name="Rectángulo: esquinas redondeadas 149">
                <a:extLst>
                  <a:ext uri="{FF2B5EF4-FFF2-40B4-BE49-F238E27FC236}">
                    <a16:creationId xmlns:a16="http://schemas.microsoft.com/office/drawing/2014/main" id="{725F76D9-1BD8-469A-B4E9-E52ADAD59D0B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E789AB2E-72B6-4D48-89B3-4FF79803D7E1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7</a:t>
              </a:r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9649C83-C4D1-4576-9912-DDEB74E2DD92}"/>
              </a:ext>
            </a:extLst>
          </p:cNvPr>
          <p:cNvGrpSpPr/>
          <p:nvPr/>
        </p:nvGrpSpPr>
        <p:grpSpPr>
          <a:xfrm>
            <a:off x="7254206" y="5671226"/>
            <a:ext cx="4236788" cy="416207"/>
            <a:chOff x="2418012" y="2993416"/>
            <a:chExt cx="7355975" cy="416207"/>
          </a:xfrm>
        </p:grpSpPr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5E13D349-2535-41F1-AC9A-B38A864A5B6F}"/>
                </a:ext>
              </a:extLst>
            </p:cNvPr>
            <p:cNvGrpSpPr/>
            <p:nvPr/>
          </p:nvGrpSpPr>
          <p:grpSpPr>
            <a:xfrm>
              <a:off x="2418012" y="2993416"/>
              <a:ext cx="7355975" cy="416207"/>
              <a:chOff x="2306185" y="3952458"/>
              <a:chExt cx="7355975" cy="604044"/>
            </a:xfrm>
          </p:grpSpPr>
          <p:sp>
            <p:nvSpPr>
              <p:cNvPr id="154" name="Rectángulo: esquinas redondeadas 153">
                <a:extLst>
                  <a:ext uri="{FF2B5EF4-FFF2-40B4-BE49-F238E27FC236}">
                    <a16:creationId xmlns:a16="http://schemas.microsoft.com/office/drawing/2014/main" id="{5D6D1936-DC5A-49BF-93FB-8176BB6B99E0}"/>
                  </a:ext>
                </a:extLst>
              </p:cNvPr>
              <p:cNvSpPr/>
              <p:nvPr/>
            </p:nvSpPr>
            <p:spPr>
              <a:xfrm>
                <a:off x="2306185" y="3952459"/>
                <a:ext cx="7355975" cy="60404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5" name="Rectángulo: esquinas redondeadas 154">
                <a:extLst>
                  <a:ext uri="{FF2B5EF4-FFF2-40B4-BE49-F238E27FC236}">
                    <a16:creationId xmlns:a16="http://schemas.microsoft.com/office/drawing/2014/main" id="{05D89AD6-1795-4917-A161-5CF6F80DB8BD}"/>
                  </a:ext>
                </a:extLst>
              </p:cNvPr>
              <p:cNvSpPr/>
              <p:nvPr/>
            </p:nvSpPr>
            <p:spPr>
              <a:xfrm>
                <a:off x="2571940" y="3952458"/>
                <a:ext cx="6807979" cy="60404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3" name="Content">
              <a:extLst>
                <a:ext uri="{FF2B5EF4-FFF2-40B4-BE49-F238E27FC236}">
                  <a16:creationId xmlns:a16="http://schemas.microsoft.com/office/drawing/2014/main" id="{76189C1C-8400-4F32-BEA2-A6AF160520E4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2793903" y="3049549"/>
              <a:ext cx="229817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8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AEC6C6C7-322A-449B-BA4F-4F5BF13D701D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5479595" y="2221218"/>
            <a:ext cx="2616422" cy="292388"/>
            <a:chOff x="3090190" y="2778012"/>
            <a:chExt cx="2616422" cy="292388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9F118ACE-5E3D-4294-A4CD-4985B34E7F14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8" name="Content">
              <a:extLst>
                <a:ext uri="{FF2B5EF4-FFF2-40B4-BE49-F238E27FC236}">
                  <a16:creationId xmlns:a16="http://schemas.microsoft.com/office/drawing/2014/main" id="{7E5105CF-01C2-4B2F-B04F-767E8643738E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9" name="Gráfico 158">
              <a:extLst>
                <a:ext uri="{FF2B5EF4-FFF2-40B4-BE49-F238E27FC236}">
                  <a16:creationId xmlns:a16="http://schemas.microsoft.com/office/drawing/2014/main" id="{230ACEE0-5385-46BD-A243-13D8DFDD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8C338D5-1C88-4B3E-A9BE-215DF82BF2A9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61" name="Rectángulo: esquinas redondeadas 160">
              <a:extLst>
                <a:ext uri="{FF2B5EF4-FFF2-40B4-BE49-F238E27FC236}">
                  <a16:creationId xmlns:a16="http://schemas.microsoft.com/office/drawing/2014/main" id="{03B202A6-5775-4053-AA17-85B6A3DF6354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5" name="Content">
              <a:extLst>
                <a:ext uri="{FF2B5EF4-FFF2-40B4-BE49-F238E27FC236}">
                  <a16:creationId xmlns:a16="http://schemas.microsoft.com/office/drawing/2014/main" id="{CDEC2667-1C33-49AB-872A-DEA2C5BA1B51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2292615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Nueva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actividad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CA1FADA8-BF21-4642-AD7E-E6B86B572472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67" name="Rectángulo: esquinas redondeadas 166">
                <a:extLst>
                  <a:ext uri="{FF2B5EF4-FFF2-40B4-BE49-F238E27FC236}">
                    <a16:creationId xmlns:a16="http://schemas.microsoft.com/office/drawing/2014/main" id="{9E4E1079-309A-4446-B0E3-3107A62C99B2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8" name="Content">
                <a:hlinkClick r:id="rId80" action="ppaction://hlinksldjump"/>
                <a:extLst>
                  <a:ext uri="{FF2B5EF4-FFF2-40B4-BE49-F238E27FC236}">
                    <a16:creationId xmlns:a16="http://schemas.microsoft.com/office/drawing/2014/main" id="{C024B375-5A90-4B5F-A9EF-71D35A85D386}"/>
                  </a:ext>
                </a:extLst>
              </p:cNvPr>
              <p:cNvSpPr txBox="1"/>
              <p:nvPr>
                <p:custDataLst>
                  <p:custData r:id="rId18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77" name="Grupo 176">
              <a:extLst>
                <a:ext uri="{FF2B5EF4-FFF2-40B4-BE49-F238E27FC236}">
                  <a16:creationId xmlns:a16="http://schemas.microsoft.com/office/drawing/2014/main" id="{87E551BB-718A-4642-9921-60EEE7FED146}"/>
                </a:ext>
              </a:extLst>
            </p:cNvPr>
            <p:cNvGrpSpPr/>
            <p:nvPr>
              <p:custDataLst>
                <p:custData r:id="rId11"/>
              </p:custDataLst>
            </p:nvPr>
          </p:nvGrpSpPr>
          <p:grpSpPr>
            <a:xfrm>
              <a:off x="3152706" y="2175561"/>
              <a:ext cx="5905904" cy="292389"/>
              <a:chOff x="3671888" y="3718559"/>
              <a:chExt cx="3557587" cy="292389"/>
            </a:xfrm>
          </p:grpSpPr>
          <p:sp>
            <p:nvSpPr>
              <p:cNvPr id="178" name="Rectángulo: esquinas redondeadas 177">
                <a:extLst>
                  <a:ext uri="{FF2B5EF4-FFF2-40B4-BE49-F238E27FC236}">
                    <a16:creationId xmlns:a16="http://schemas.microsoft.com/office/drawing/2014/main" id="{2528F9AC-1DE3-4362-B4BB-5695E1020546}"/>
                  </a:ext>
                </a:extLst>
              </p:cNvPr>
              <p:cNvSpPr/>
              <p:nvPr/>
            </p:nvSpPr>
            <p:spPr>
              <a:xfrm>
                <a:off x="3671888" y="3718560"/>
                <a:ext cx="3557587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9" name="Content">
                <a:extLst>
                  <a:ext uri="{FF2B5EF4-FFF2-40B4-BE49-F238E27FC236}">
                    <a16:creationId xmlns:a16="http://schemas.microsoft.com/office/drawing/2014/main" id="{953E1806-F607-4883-9050-A635A93EDB3E}"/>
                  </a:ext>
                </a:extLst>
              </p:cNvPr>
              <p:cNvSpPr txBox="1"/>
              <p:nvPr>
                <p:custDataLst>
                  <p:custData r:id="rId17"/>
                </p:custDataLst>
              </p:nvPr>
            </p:nvSpPr>
            <p:spPr>
              <a:xfrm>
                <a:off x="3671888" y="3718559"/>
                <a:ext cx="1377816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Nombre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8403E15D-7761-4CB0-9281-07556A4FC1A8}"/>
                </a:ext>
              </a:extLst>
            </p:cNvPr>
            <p:cNvGrpSpPr/>
            <p:nvPr/>
          </p:nvGrpSpPr>
          <p:grpSpPr>
            <a:xfrm>
              <a:off x="3149620" y="2603828"/>
              <a:ext cx="5908990" cy="954281"/>
              <a:chOff x="3149620" y="2603828"/>
              <a:chExt cx="5908990" cy="954281"/>
            </a:xfrm>
          </p:grpSpPr>
          <p:sp>
            <p:nvSpPr>
              <p:cNvPr id="181" name="Rectángulo: esquinas redondeadas 180">
                <a:extLst>
                  <a:ext uri="{FF2B5EF4-FFF2-40B4-BE49-F238E27FC236}">
                    <a16:creationId xmlns:a16="http://schemas.microsoft.com/office/drawing/2014/main" id="{020BCA42-E18C-490C-93DD-A38DF806D00F}"/>
                  </a:ext>
                </a:extLst>
              </p:cNvPr>
              <p:cNvSpPr/>
              <p:nvPr/>
            </p:nvSpPr>
            <p:spPr>
              <a:xfrm>
                <a:off x="3149622" y="2603829"/>
                <a:ext cx="5908988" cy="954280"/>
              </a:xfrm>
              <a:prstGeom prst="roundRect">
                <a:avLst>
                  <a:gd name="adj" fmla="val 4247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2" name="Content">
                <a:extLst>
                  <a:ext uri="{FF2B5EF4-FFF2-40B4-BE49-F238E27FC236}">
                    <a16:creationId xmlns:a16="http://schemas.microsoft.com/office/drawing/2014/main" id="{65DE0F62-BF1D-4285-9E36-A1E04CEBE35E}"/>
                  </a:ext>
                </a:extLst>
              </p:cNvPr>
              <p:cNvSpPr txBox="1"/>
              <p:nvPr>
                <p:custDataLst>
                  <p:custData r:id="rId16"/>
                </p:custDataLst>
              </p:nvPr>
            </p:nvSpPr>
            <p:spPr>
              <a:xfrm>
                <a:off x="3149620" y="2603828"/>
                <a:ext cx="3619674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Descripción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83" name="Calendar">
              <a:extLst>
                <a:ext uri="{FF2B5EF4-FFF2-40B4-BE49-F238E27FC236}">
                  <a16:creationId xmlns:a16="http://schemas.microsoft.com/office/drawing/2014/main" id="{5096F954-A4AA-4A0A-AF88-F8C48CB16395}"/>
                </a:ext>
              </a:extLst>
            </p:cNvPr>
            <p:cNvGrpSpPr/>
            <p:nvPr>
              <p:custDataLst>
                <p:custData r:id="rId12"/>
              </p:custDataLst>
            </p:nvPr>
          </p:nvGrpSpPr>
          <p:grpSpPr>
            <a:xfrm>
              <a:off x="3148780" y="3876677"/>
              <a:ext cx="2018223" cy="1382260"/>
              <a:chOff x="3646492" y="2684275"/>
              <a:chExt cx="1851017" cy="1489451"/>
            </a:xfrm>
          </p:grpSpPr>
          <p:sp>
            <p:nvSpPr>
              <p:cNvPr id="184" name="Border">
                <a:extLst>
                  <a:ext uri="{FF2B5EF4-FFF2-40B4-BE49-F238E27FC236}">
                    <a16:creationId xmlns:a16="http://schemas.microsoft.com/office/drawing/2014/main" id="{57F3D4DA-D226-4700-8B19-681AA301FBB3}"/>
                  </a:ext>
                </a:extLst>
              </p:cNvPr>
              <p:cNvSpPr/>
              <p:nvPr/>
            </p:nvSpPr>
            <p:spPr>
              <a:xfrm>
                <a:off x="3646492" y="2684275"/>
                <a:ext cx="1851017" cy="1489451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ightArrow">
                <a:extLst>
                  <a:ext uri="{FF2B5EF4-FFF2-40B4-BE49-F238E27FC236}">
                    <a16:creationId xmlns:a16="http://schemas.microsoft.com/office/drawing/2014/main" id="{29049020-FFA7-4452-8F30-26338B685D13}"/>
                  </a:ext>
                </a:extLst>
              </p:cNvPr>
              <p:cNvSpPr/>
              <p:nvPr/>
            </p:nvSpPr>
            <p:spPr>
              <a:xfrm rot="5400000">
                <a:off x="5338097" y="2808223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186" name="LeftArrow">
                <a:extLst>
                  <a:ext uri="{FF2B5EF4-FFF2-40B4-BE49-F238E27FC236}">
                    <a16:creationId xmlns:a16="http://schemas.microsoft.com/office/drawing/2014/main" id="{17DFA7DA-72F0-4442-82A6-322EA6515D46}"/>
                  </a:ext>
                </a:extLst>
              </p:cNvPr>
              <p:cNvSpPr/>
              <p:nvPr/>
            </p:nvSpPr>
            <p:spPr>
              <a:xfrm rot="16200000" flipH="1">
                <a:off x="3753373" y="2808225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187" name="MonthYear">
                <a:extLst>
                  <a:ext uri="{FF2B5EF4-FFF2-40B4-BE49-F238E27FC236}">
                    <a16:creationId xmlns:a16="http://schemas.microsoft.com/office/drawing/2014/main" id="{F988BC6E-B5BA-412E-BE22-2B54DFB3014C}"/>
                  </a:ext>
                </a:extLst>
              </p:cNvPr>
              <p:cNvSpPr txBox="1"/>
              <p:nvPr/>
            </p:nvSpPr>
            <p:spPr>
              <a:xfrm>
                <a:off x="3804614" y="2751124"/>
                <a:ext cx="1548561" cy="150362"/>
              </a:xfrm>
              <a:prstGeom prst="rect">
                <a:avLst/>
              </a:prstGeom>
              <a:noFill/>
            </p:spPr>
            <p:txBody>
              <a:bodyPr wrap="none" lIns="45720" tIns="0" rIns="45720" bIns="0" rtlCol="0" anchor="ctr">
                <a:normAutofit fontScale="92500" lnSpcReduction="10000"/>
              </a:bodyPr>
              <a:lstStyle/>
              <a:p>
                <a:pPr algn="ctr"/>
                <a:r>
                  <a:rPr lang="en-US" sz="105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October, 2010</a:t>
                </a:r>
              </a:p>
            </p:txBody>
          </p:sp>
          <p:sp>
            <p:nvSpPr>
              <p:cNvPr id="188" name="AutoShape 6">
                <a:extLst>
                  <a:ext uri="{FF2B5EF4-FFF2-40B4-BE49-F238E27FC236}">
                    <a16:creationId xmlns:a16="http://schemas.microsoft.com/office/drawing/2014/main" id="{57D11A84-DAE1-4BB5-848A-678CE47384C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13707" y="2951777"/>
                <a:ext cx="1716586" cy="122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r"/>
                <a:endParaRPr lang="en-US" sz="2400" dirty="0"/>
              </a:p>
            </p:txBody>
          </p:sp>
          <p:grpSp>
            <p:nvGrpSpPr>
              <p:cNvPr id="189" name="DateGrid">
                <a:extLst>
                  <a:ext uri="{FF2B5EF4-FFF2-40B4-BE49-F238E27FC236}">
                    <a16:creationId xmlns:a16="http://schemas.microsoft.com/office/drawing/2014/main" id="{9EBE54B4-6134-4B5A-97E8-323E18FD01D9}"/>
                  </a:ext>
                </a:extLst>
              </p:cNvPr>
              <p:cNvGrpSpPr/>
              <p:nvPr/>
            </p:nvGrpSpPr>
            <p:grpSpPr>
              <a:xfrm>
                <a:off x="3779199" y="2977629"/>
                <a:ext cx="1625241" cy="1123709"/>
                <a:chOff x="3779199" y="2977629"/>
                <a:chExt cx="1625241" cy="1123709"/>
              </a:xfrm>
            </p:grpSpPr>
            <p:sp>
              <p:nvSpPr>
                <p:cNvPr id="190" name="Rectangle 8">
                  <a:extLst>
                    <a:ext uri="{FF2B5EF4-FFF2-40B4-BE49-F238E27FC236}">
                      <a16:creationId xmlns:a16="http://schemas.microsoft.com/office/drawing/2014/main" id="{051720DE-58BD-4A60-BAE3-2E047CF27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199" y="2977629"/>
                  <a:ext cx="156837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1" name="Rectangle 9">
                  <a:extLst>
                    <a:ext uri="{FF2B5EF4-FFF2-40B4-BE49-F238E27FC236}">
                      <a16:creationId xmlns:a16="http://schemas.microsoft.com/office/drawing/2014/main" id="{55A81AAA-2370-4CFF-9E2E-667197DA6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528" y="2977629"/>
                  <a:ext cx="210265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Mo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2" name="Rectangle 10">
                  <a:extLst>
                    <a:ext uri="{FF2B5EF4-FFF2-40B4-BE49-F238E27FC236}">
                      <a16:creationId xmlns:a16="http://schemas.microsoft.com/office/drawing/2014/main" id="{05B3E322-0306-4582-9F3B-4FFE166BC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6944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3" name="Rectangle 11">
                  <a:extLst>
                    <a:ext uri="{FF2B5EF4-FFF2-40B4-BE49-F238E27FC236}">
                      <a16:creationId xmlns:a16="http://schemas.microsoft.com/office/drawing/2014/main" id="{5F2BA460-17B5-46E0-92B2-CDD3E6052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4443" y="2977629"/>
                  <a:ext cx="206818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We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4" name="Rectangle 12">
                  <a:extLst>
                    <a:ext uri="{FF2B5EF4-FFF2-40B4-BE49-F238E27FC236}">
                      <a16:creationId xmlns:a16="http://schemas.microsoft.com/office/drawing/2014/main" id="{F11AE212-A860-4092-BB18-749E6963F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136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Th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5" name="Rectangle 13">
                  <a:extLst>
                    <a:ext uri="{FF2B5EF4-FFF2-40B4-BE49-F238E27FC236}">
                      <a16:creationId xmlns:a16="http://schemas.microsoft.com/office/drawing/2014/main" id="{14195CD2-3569-4B3C-B6B1-FD04E846D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2977629"/>
                  <a:ext cx="124091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Fr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6" name="Rectangle 14">
                  <a:extLst>
                    <a:ext uri="{FF2B5EF4-FFF2-40B4-BE49-F238E27FC236}">
                      <a16:creationId xmlns:a16="http://schemas.microsoft.com/office/drawing/2014/main" id="{E75916CA-267F-45A5-A8DC-95AA26D94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2775" y="2977629"/>
                  <a:ext cx="148219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Sa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7" name="Rectangle 15">
                  <a:extLst>
                    <a:ext uri="{FF2B5EF4-FFF2-40B4-BE49-F238E27FC236}">
                      <a16:creationId xmlns:a16="http://schemas.microsoft.com/office/drawing/2014/main" id="{9A17A97C-AFFD-4F47-B849-DC17DD8AE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8" name="Rectangle 16">
                  <a:extLst>
                    <a:ext uri="{FF2B5EF4-FFF2-40B4-BE49-F238E27FC236}">
                      <a16:creationId xmlns:a16="http://schemas.microsoft.com/office/drawing/2014/main" id="{E2801CA4-1FAD-4E9A-B4A6-AEAB009D6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9" name="Rectangle 17">
                  <a:extLst>
                    <a:ext uri="{FF2B5EF4-FFF2-40B4-BE49-F238E27FC236}">
                      <a16:creationId xmlns:a16="http://schemas.microsoft.com/office/drawing/2014/main" id="{284806DF-5E18-4F3A-8BFF-4F41AEF99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0" name="Rectangle 18">
                  <a:extLst>
                    <a:ext uri="{FF2B5EF4-FFF2-40B4-BE49-F238E27FC236}">
                      <a16:creationId xmlns:a16="http://schemas.microsoft.com/office/drawing/2014/main" id="{198A6ABA-09B3-45BD-9259-F222013028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1" name="Rectangle 19">
                  <a:extLst>
                    <a:ext uri="{FF2B5EF4-FFF2-40B4-BE49-F238E27FC236}">
                      <a16:creationId xmlns:a16="http://schemas.microsoft.com/office/drawing/2014/main" id="{4F8DD7F0-6D92-4527-9971-C74CC4CEC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2" name="Rectangle 20">
                  <a:extLst>
                    <a:ext uri="{FF2B5EF4-FFF2-40B4-BE49-F238E27FC236}">
                      <a16:creationId xmlns:a16="http://schemas.microsoft.com/office/drawing/2014/main" id="{EB800D0B-B0D3-4B42-8C0D-F1607273C8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137913"/>
                  <a:ext cx="144773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3" name="Rectangle 21">
                  <a:extLst>
                    <a:ext uri="{FF2B5EF4-FFF2-40B4-BE49-F238E27FC236}">
                      <a16:creationId xmlns:a16="http://schemas.microsoft.com/office/drawing/2014/main" id="{25133BA1-BACF-47F0-9A68-CAB94B025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4" name="Rectangle 22">
                  <a:extLst>
                    <a:ext uri="{FF2B5EF4-FFF2-40B4-BE49-F238E27FC236}">
                      <a16:creationId xmlns:a16="http://schemas.microsoft.com/office/drawing/2014/main" id="{53122F23-E829-4AA9-860D-9AE8BB6E0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5" name="Rectangle 23">
                  <a:extLst>
                    <a:ext uri="{FF2B5EF4-FFF2-40B4-BE49-F238E27FC236}">
                      <a16:creationId xmlns:a16="http://schemas.microsoft.com/office/drawing/2014/main" id="{A6620C0F-0009-4676-A2F8-0FDE55988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6" name="Rectangle 24">
                  <a:extLst>
                    <a:ext uri="{FF2B5EF4-FFF2-40B4-BE49-F238E27FC236}">
                      <a16:creationId xmlns:a16="http://schemas.microsoft.com/office/drawing/2014/main" id="{3F4F7FDC-9E35-446F-9A26-374023C3D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7" name="Rectangle 25">
                  <a:extLst>
                    <a:ext uri="{FF2B5EF4-FFF2-40B4-BE49-F238E27FC236}">
                      <a16:creationId xmlns:a16="http://schemas.microsoft.com/office/drawing/2014/main" id="{F29C1356-5C18-47A4-845A-C60A401D3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8" name="Rectangle 26">
                  <a:extLst>
                    <a:ext uri="{FF2B5EF4-FFF2-40B4-BE49-F238E27FC236}">
                      <a16:creationId xmlns:a16="http://schemas.microsoft.com/office/drawing/2014/main" id="{7BA71073-A5FF-4A14-8B25-434D5A033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9" name="Rectangle 27">
                  <a:extLst>
                    <a:ext uri="{FF2B5EF4-FFF2-40B4-BE49-F238E27FC236}">
                      <a16:creationId xmlns:a16="http://schemas.microsoft.com/office/drawing/2014/main" id="{6D71B435-0825-416B-B0E2-65E62342F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0" name="Rectangle 28">
                  <a:extLst>
                    <a:ext uri="{FF2B5EF4-FFF2-40B4-BE49-F238E27FC236}">
                      <a16:creationId xmlns:a16="http://schemas.microsoft.com/office/drawing/2014/main" id="{594C6038-1492-4ED2-B481-227E00E0D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1" name="Rectangle 29">
                  <a:extLst>
                    <a:ext uri="{FF2B5EF4-FFF2-40B4-BE49-F238E27FC236}">
                      <a16:creationId xmlns:a16="http://schemas.microsoft.com/office/drawing/2014/main" id="{D6BF1AEC-C01C-425C-A2D9-E82F1E56A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2" name="Rectangle 30">
                  <a:extLst>
                    <a:ext uri="{FF2B5EF4-FFF2-40B4-BE49-F238E27FC236}">
                      <a16:creationId xmlns:a16="http://schemas.microsoft.com/office/drawing/2014/main" id="{D6338130-6A06-4748-B14E-723EA8BCF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3" name="Rectangle 31">
                  <a:extLst>
                    <a:ext uri="{FF2B5EF4-FFF2-40B4-BE49-F238E27FC236}">
                      <a16:creationId xmlns:a16="http://schemas.microsoft.com/office/drawing/2014/main" id="{DB22B8CA-F466-4E7D-B19E-C674ED4D1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4" name="Rectangle 32">
                  <a:extLst>
                    <a:ext uri="{FF2B5EF4-FFF2-40B4-BE49-F238E27FC236}">
                      <a16:creationId xmlns:a16="http://schemas.microsoft.com/office/drawing/2014/main" id="{65175C0E-7BCD-4C36-884C-28B5126A1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458480"/>
                  <a:ext cx="144772" cy="16200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5" name="Rectangle 33">
                  <a:extLst>
                    <a:ext uri="{FF2B5EF4-FFF2-40B4-BE49-F238E27FC236}">
                      <a16:creationId xmlns:a16="http://schemas.microsoft.com/office/drawing/2014/main" id="{75B296F5-C476-4902-AE07-B3707D357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6" name="Rectangle 34">
                  <a:extLst>
                    <a:ext uri="{FF2B5EF4-FFF2-40B4-BE49-F238E27FC236}">
                      <a16:creationId xmlns:a16="http://schemas.microsoft.com/office/drawing/2014/main" id="{7426FE37-BC9B-4D05-8B0D-054828FB4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7" name="Rectangle 35">
                  <a:extLst>
                    <a:ext uri="{FF2B5EF4-FFF2-40B4-BE49-F238E27FC236}">
                      <a16:creationId xmlns:a16="http://schemas.microsoft.com/office/drawing/2014/main" id="{E3763ED3-A575-4484-8AAD-EBAB195CC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8" name="Rectangle 36">
                  <a:extLst>
                    <a:ext uri="{FF2B5EF4-FFF2-40B4-BE49-F238E27FC236}">
                      <a16:creationId xmlns:a16="http://schemas.microsoft.com/office/drawing/2014/main" id="{9AA36896-38E7-4FEC-8F8E-04462FD47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9" name="Rectangle 37">
                  <a:extLst>
                    <a:ext uri="{FF2B5EF4-FFF2-40B4-BE49-F238E27FC236}">
                      <a16:creationId xmlns:a16="http://schemas.microsoft.com/office/drawing/2014/main" id="{7F3438F1-51FE-48C1-84EC-17DBEA015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0" name="Rectangle 38">
                  <a:extLst>
                    <a:ext uri="{FF2B5EF4-FFF2-40B4-BE49-F238E27FC236}">
                      <a16:creationId xmlns:a16="http://schemas.microsoft.com/office/drawing/2014/main" id="{B378ED4B-8D7E-43B6-BF41-0E2621041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1" name="Rectangle 39">
                  <a:extLst>
                    <a:ext uri="{FF2B5EF4-FFF2-40B4-BE49-F238E27FC236}">
                      <a16:creationId xmlns:a16="http://schemas.microsoft.com/office/drawing/2014/main" id="{218AB511-0B00-4035-82E0-672946119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2" name="Rectangle 40">
                  <a:extLst>
                    <a:ext uri="{FF2B5EF4-FFF2-40B4-BE49-F238E27FC236}">
                      <a16:creationId xmlns:a16="http://schemas.microsoft.com/office/drawing/2014/main" id="{D296AFF1-2409-4132-BE09-01853F5A0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3" name="Rectangle 41">
                  <a:extLst>
                    <a:ext uri="{FF2B5EF4-FFF2-40B4-BE49-F238E27FC236}">
                      <a16:creationId xmlns:a16="http://schemas.microsoft.com/office/drawing/2014/main" id="{6344011D-764A-406E-AED0-72A0C2D98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4" name="Rectangle 42">
                  <a:extLst>
                    <a:ext uri="{FF2B5EF4-FFF2-40B4-BE49-F238E27FC236}">
                      <a16:creationId xmlns:a16="http://schemas.microsoft.com/office/drawing/2014/main" id="{4421E007-24CA-4AD5-A6EC-E8C68FAA3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5" name="Rectangle 43">
                  <a:extLst>
                    <a:ext uri="{FF2B5EF4-FFF2-40B4-BE49-F238E27FC236}">
                      <a16:creationId xmlns:a16="http://schemas.microsoft.com/office/drawing/2014/main" id="{B2C9D956-70EF-43C1-BB67-57AC4E281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6" name="Rectangle 44">
                  <a:extLst>
                    <a:ext uri="{FF2B5EF4-FFF2-40B4-BE49-F238E27FC236}">
                      <a16:creationId xmlns:a16="http://schemas.microsoft.com/office/drawing/2014/main" id="{98F48C1A-3593-4306-9863-FD2543678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7" name="Rectangle 45">
                  <a:extLst>
                    <a:ext uri="{FF2B5EF4-FFF2-40B4-BE49-F238E27FC236}">
                      <a16:creationId xmlns:a16="http://schemas.microsoft.com/office/drawing/2014/main" id="{3BBAA208-3AFA-4C04-8BEE-EE2A936D4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8" name="Rectangle 46">
                  <a:extLst>
                    <a:ext uri="{FF2B5EF4-FFF2-40B4-BE49-F238E27FC236}">
                      <a16:creationId xmlns:a16="http://schemas.microsoft.com/office/drawing/2014/main" id="{78E6CF7C-B133-4291-945E-77D797313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9" name="Rectangle 47">
                  <a:extLst>
                    <a:ext uri="{FF2B5EF4-FFF2-40B4-BE49-F238E27FC236}">
                      <a16:creationId xmlns:a16="http://schemas.microsoft.com/office/drawing/2014/main" id="{B97A0DC8-BF22-4F12-93A2-74A03D773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0" name="Rectangle 48">
                  <a:extLst>
                    <a:ext uri="{FF2B5EF4-FFF2-40B4-BE49-F238E27FC236}">
                      <a16:creationId xmlns:a16="http://schemas.microsoft.com/office/drawing/2014/main" id="{B7F68E76-19AB-411B-A9E4-4CAA321418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1" name="Rectangle 49">
                  <a:extLst>
                    <a:ext uri="{FF2B5EF4-FFF2-40B4-BE49-F238E27FC236}">
                      <a16:creationId xmlns:a16="http://schemas.microsoft.com/office/drawing/2014/main" id="{ED1DCB3E-895F-405D-9923-ADC8DAE92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2" name="Rectangle 50">
                  <a:extLst>
                    <a:ext uri="{FF2B5EF4-FFF2-40B4-BE49-F238E27FC236}">
                      <a16:creationId xmlns:a16="http://schemas.microsoft.com/office/drawing/2014/main" id="{BE467676-2B4C-40E4-B03D-8C0B1AE82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3" name="Rectangle 51">
                  <a:extLst>
                    <a:ext uri="{FF2B5EF4-FFF2-40B4-BE49-F238E27FC236}">
                      <a16:creationId xmlns:a16="http://schemas.microsoft.com/office/drawing/2014/main" id="{7BE44E5F-6587-42FF-A214-0EB825E2C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4" name="Rectangle 52">
                  <a:extLst>
                    <a:ext uri="{FF2B5EF4-FFF2-40B4-BE49-F238E27FC236}">
                      <a16:creationId xmlns:a16="http://schemas.microsoft.com/office/drawing/2014/main" id="{3EACD2FE-433B-4299-9086-1B411E5D9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939331"/>
                  <a:ext cx="146496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5" name="Rectangle 53">
                  <a:extLst>
                    <a:ext uri="{FF2B5EF4-FFF2-40B4-BE49-F238E27FC236}">
                      <a16:creationId xmlns:a16="http://schemas.microsoft.com/office/drawing/2014/main" id="{FCAE1529-F8D9-4F9E-BA39-C01D509B93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6" name="Rectangle 54">
                  <a:extLst>
                    <a:ext uri="{FF2B5EF4-FFF2-40B4-BE49-F238E27FC236}">
                      <a16:creationId xmlns:a16="http://schemas.microsoft.com/office/drawing/2014/main" id="{3D189D84-140D-4EB7-A8C7-4F0D29114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7" name="Rectangle 55">
                  <a:extLst>
                    <a:ext uri="{FF2B5EF4-FFF2-40B4-BE49-F238E27FC236}">
                      <a16:creationId xmlns:a16="http://schemas.microsoft.com/office/drawing/2014/main" id="{45B62277-613E-4A0F-BC39-6A11D0524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8" name="Rectangle 56">
                  <a:extLst>
                    <a:ext uri="{FF2B5EF4-FFF2-40B4-BE49-F238E27FC236}">
                      <a16:creationId xmlns:a16="http://schemas.microsoft.com/office/drawing/2014/main" id="{6A7B3D92-8DF6-43DE-8779-D5FA80457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9" name="Rectangle 57">
                  <a:extLst>
                    <a:ext uri="{FF2B5EF4-FFF2-40B4-BE49-F238E27FC236}">
                      <a16:creationId xmlns:a16="http://schemas.microsoft.com/office/drawing/2014/main" id="{229D12B4-EDDA-4AA1-B371-E107D4A762BA}"/>
                    </a:ext>
                  </a:extLst>
                </p:cNvPr>
                <p:cNvSpPr/>
                <p:nvPr/>
              </p:nvSpPr>
              <p:spPr>
                <a:xfrm>
                  <a:off x="5024192" y="3281405"/>
                  <a:ext cx="171546" cy="158558"/>
                </a:xfrm>
                <a:prstGeom prst="rect">
                  <a:avLst/>
                </a:prstGeom>
                <a:solidFill>
                  <a:srgbClr val="FFFFFF">
                    <a:lumMod val="50000"/>
                    <a:alpha val="52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40000" lnSpcReduction="20000"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0" name="Calendar">
              <a:extLst>
                <a:ext uri="{FF2B5EF4-FFF2-40B4-BE49-F238E27FC236}">
                  <a16:creationId xmlns:a16="http://schemas.microsoft.com/office/drawing/2014/main" id="{80B37D15-B44F-4275-BF88-BBFC95B1979F}"/>
                </a:ext>
              </a:extLst>
            </p:cNvPr>
            <p:cNvGrpSpPr/>
            <p:nvPr>
              <p:custDataLst>
                <p:custData r:id="rId13"/>
              </p:custDataLst>
            </p:nvPr>
          </p:nvGrpSpPr>
          <p:grpSpPr>
            <a:xfrm>
              <a:off x="5299929" y="3871874"/>
              <a:ext cx="2018223" cy="1387061"/>
              <a:chOff x="3646492" y="2684275"/>
              <a:chExt cx="1851017" cy="1489451"/>
            </a:xfrm>
          </p:grpSpPr>
          <p:sp>
            <p:nvSpPr>
              <p:cNvPr id="241" name="Border">
                <a:extLst>
                  <a:ext uri="{FF2B5EF4-FFF2-40B4-BE49-F238E27FC236}">
                    <a16:creationId xmlns:a16="http://schemas.microsoft.com/office/drawing/2014/main" id="{F8785969-0816-40AA-BAC5-D4FD453E6ACA}"/>
                  </a:ext>
                </a:extLst>
              </p:cNvPr>
              <p:cNvSpPr/>
              <p:nvPr/>
            </p:nvSpPr>
            <p:spPr>
              <a:xfrm>
                <a:off x="3646492" y="2684275"/>
                <a:ext cx="1851017" cy="1489451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ightArrow">
                <a:extLst>
                  <a:ext uri="{FF2B5EF4-FFF2-40B4-BE49-F238E27FC236}">
                    <a16:creationId xmlns:a16="http://schemas.microsoft.com/office/drawing/2014/main" id="{445DD2B7-F526-41B8-9038-ED3A5E0B30D9}"/>
                  </a:ext>
                </a:extLst>
              </p:cNvPr>
              <p:cNvSpPr/>
              <p:nvPr/>
            </p:nvSpPr>
            <p:spPr>
              <a:xfrm rot="5400000">
                <a:off x="5338097" y="2808223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243" name="LeftArrow">
                <a:extLst>
                  <a:ext uri="{FF2B5EF4-FFF2-40B4-BE49-F238E27FC236}">
                    <a16:creationId xmlns:a16="http://schemas.microsoft.com/office/drawing/2014/main" id="{8CC49E57-B596-4048-B4DC-5882B47D4EC9}"/>
                  </a:ext>
                </a:extLst>
              </p:cNvPr>
              <p:cNvSpPr/>
              <p:nvPr/>
            </p:nvSpPr>
            <p:spPr>
              <a:xfrm rot="16200000" flipH="1">
                <a:off x="3753373" y="2808225"/>
                <a:ext cx="66318" cy="36162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>
                <a:normAutofit fontScale="25000" lnSpcReduction="20000"/>
              </a:bodyPr>
              <a:lstStyle/>
              <a:p>
                <a:pPr algn="r"/>
                <a:endParaRPr lang="en-US" sz="2400" dirty="0"/>
              </a:p>
            </p:txBody>
          </p:sp>
          <p:sp>
            <p:nvSpPr>
              <p:cNvPr id="244" name="MonthYear">
                <a:extLst>
                  <a:ext uri="{FF2B5EF4-FFF2-40B4-BE49-F238E27FC236}">
                    <a16:creationId xmlns:a16="http://schemas.microsoft.com/office/drawing/2014/main" id="{F05FD990-0775-4E15-94FB-FD7680EBA369}"/>
                  </a:ext>
                </a:extLst>
              </p:cNvPr>
              <p:cNvSpPr txBox="1"/>
              <p:nvPr/>
            </p:nvSpPr>
            <p:spPr>
              <a:xfrm>
                <a:off x="3804614" y="2751124"/>
                <a:ext cx="1548561" cy="150362"/>
              </a:xfrm>
              <a:prstGeom prst="rect">
                <a:avLst/>
              </a:prstGeom>
              <a:noFill/>
            </p:spPr>
            <p:txBody>
              <a:bodyPr wrap="none" lIns="45720" tIns="0" rIns="45720" bIns="0" rtlCol="0" anchor="ctr">
                <a:normAutofit fontScale="92500" lnSpcReduction="10000"/>
              </a:bodyPr>
              <a:lstStyle/>
              <a:p>
                <a:pPr algn="ctr"/>
                <a:r>
                  <a:rPr lang="en-US" sz="105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October, 2010</a:t>
                </a:r>
              </a:p>
            </p:txBody>
          </p:sp>
          <p:sp>
            <p:nvSpPr>
              <p:cNvPr id="245" name="AutoShape 6">
                <a:extLst>
                  <a:ext uri="{FF2B5EF4-FFF2-40B4-BE49-F238E27FC236}">
                    <a16:creationId xmlns:a16="http://schemas.microsoft.com/office/drawing/2014/main" id="{9498FCBE-29EF-455D-BB17-6B4852B7C74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13707" y="2951777"/>
                <a:ext cx="1716586" cy="122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r"/>
                <a:endParaRPr lang="en-US" sz="2400" dirty="0"/>
              </a:p>
            </p:txBody>
          </p:sp>
          <p:grpSp>
            <p:nvGrpSpPr>
              <p:cNvPr id="246" name="DateGrid">
                <a:extLst>
                  <a:ext uri="{FF2B5EF4-FFF2-40B4-BE49-F238E27FC236}">
                    <a16:creationId xmlns:a16="http://schemas.microsoft.com/office/drawing/2014/main" id="{54A8C519-0D10-4635-ABCE-280E8FDADB41}"/>
                  </a:ext>
                </a:extLst>
              </p:cNvPr>
              <p:cNvGrpSpPr/>
              <p:nvPr/>
            </p:nvGrpSpPr>
            <p:grpSpPr>
              <a:xfrm>
                <a:off x="3779199" y="2977629"/>
                <a:ext cx="1625241" cy="1123709"/>
                <a:chOff x="3779199" y="2977629"/>
                <a:chExt cx="1625241" cy="1123709"/>
              </a:xfrm>
            </p:grpSpPr>
            <p:sp>
              <p:nvSpPr>
                <p:cNvPr id="247" name="Rectangle 8">
                  <a:extLst>
                    <a:ext uri="{FF2B5EF4-FFF2-40B4-BE49-F238E27FC236}">
                      <a16:creationId xmlns:a16="http://schemas.microsoft.com/office/drawing/2014/main" id="{8C03A82F-6B38-4654-84B7-C0EA02420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199" y="2977629"/>
                  <a:ext cx="156837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8" name="Rectangle 9">
                  <a:extLst>
                    <a:ext uri="{FF2B5EF4-FFF2-40B4-BE49-F238E27FC236}">
                      <a16:creationId xmlns:a16="http://schemas.microsoft.com/office/drawing/2014/main" id="{71444CE9-B836-4540-8361-FDBC88C46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528" y="2977629"/>
                  <a:ext cx="210265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Mo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9" name="Rectangle 10">
                  <a:extLst>
                    <a:ext uri="{FF2B5EF4-FFF2-40B4-BE49-F238E27FC236}">
                      <a16:creationId xmlns:a16="http://schemas.microsoft.com/office/drawing/2014/main" id="{88728180-8FFA-40ED-A527-C3723E075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6944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Tu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0" name="Rectangle 11">
                  <a:extLst>
                    <a:ext uri="{FF2B5EF4-FFF2-40B4-BE49-F238E27FC236}">
                      <a16:creationId xmlns:a16="http://schemas.microsoft.com/office/drawing/2014/main" id="{BE4A6EC8-162C-48D6-9314-D6EE453D7F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4443" y="2977629"/>
                  <a:ext cx="206818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We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1" name="Rectangle 12">
                  <a:extLst>
                    <a:ext uri="{FF2B5EF4-FFF2-40B4-BE49-F238E27FC236}">
                      <a16:creationId xmlns:a16="http://schemas.microsoft.com/office/drawing/2014/main" id="{2EA1C857-D4F6-439B-A71B-A07C10F27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136" y="2977629"/>
                  <a:ext cx="160284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Th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2" name="Rectangle 13">
                  <a:extLst>
                    <a:ext uri="{FF2B5EF4-FFF2-40B4-BE49-F238E27FC236}">
                      <a16:creationId xmlns:a16="http://schemas.microsoft.com/office/drawing/2014/main" id="{F3750D4E-9BD7-4B4E-8944-045A10224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2977629"/>
                  <a:ext cx="124091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Fr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3" name="Rectangle 14">
                  <a:extLst>
                    <a:ext uri="{FF2B5EF4-FFF2-40B4-BE49-F238E27FC236}">
                      <a16:creationId xmlns:a16="http://schemas.microsoft.com/office/drawing/2014/main" id="{ECA095FE-B79F-49EF-96AA-02035DBFB1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2775" y="2977629"/>
                  <a:ext cx="148219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Sa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4" name="Rectangle 15">
                  <a:extLst>
                    <a:ext uri="{FF2B5EF4-FFF2-40B4-BE49-F238E27FC236}">
                      <a16:creationId xmlns:a16="http://schemas.microsoft.com/office/drawing/2014/main" id="{A02F47F2-B92A-4534-B2E9-4E713EC4E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5" name="Rectangle 16">
                  <a:extLst>
                    <a:ext uri="{FF2B5EF4-FFF2-40B4-BE49-F238E27FC236}">
                      <a16:creationId xmlns:a16="http://schemas.microsoft.com/office/drawing/2014/main" id="{BDCB6656-6D22-4B01-8763-BBF09FBCB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6" name="Rectangle 17">
                  <a:extLst>
                    <a:ext uri="{FF2B5EF4-FFF2-40B4-BE49-F238E27FC236}">
                      <a16:creationId xmlns:a16="http://schemas.microsoft.com/office/drawing/2014/main" id="{9B72CB40-7963-4479-BE1C-099B24CA1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7" name="Rectangle 18">
                  <a:extLst>
                    <a:ext uri="{FF2B5EF4-FFF2-40B4-BE49-F238E27FC236}">
                      <a16:creationId xmlns:a16="http://schemas.microsoft.com/office/drawing/2014/main" id="{D75C5A4F-7BDB-45E5-8B64-0C0E441AD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8" name="Rectangle 19">
                  <a:extLst>
                    <a:ext uri="{FF2B5EF4-FFF2-40B4-BE49-F238E27FC236}">
                      <a16:creationId xmlns:a16="http://schemas.microsoft.com/office/drawing/2014/main" id="{1CB34B52-A7E8-494A-8738-139648CF2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9" name="Rectangle 20">
                  <a:extLst>
                    <a:ext uri="{FF2B5EF4-FFF2-40B4-BE49-F238E27FC236}">
                      <a16:creationId xmlns:a16="http://schemas.microsoft.com/office/drawing/2014/main" id="{8F3A8584-0A72-45B3-8194-58006CFB0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137913"/>
                  <a:ext cx="144773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0" name="Rectangle 21">
                  <a:extLst>
                    <a:ext uri="{FF2B5EF4-FFF2-40B4-BE49-F238E27FC236}">
                      <a16:creationId xmlns:a16="http://schemas.microsoft.com/office/drawing/2014/main" id="{29CA4580-088C-46F9-8F37-A26A8AB016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137913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1" name="Rectangle 22">
                  <a:extLst>
                    <a:ext uri="{FF2B5EF4-FFF2-40B4-BE49-F238E27FC236}">
                      <a16:creationId xmlns:a16="http://schemas.microsoft.com/office/drawing/2014/main" id="{4612F61B-8392-4856-89B1-687E063286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2" name="Rectangle 23">
                  <a:extLst>
                    <a:ext uri="{FF2B5EF4-FFF2-40B4-BE49-F238E27FC236}">
                      <a16:creationId xmlns:a16="http://schemas.microsoft.com/office/drawing/2014/main" id="{F759D99A-631B-4BA9-BA95-EF33A3918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3" name="Rectangle 24">
                  <a:extLst>
                    <a:ext uri="{FF2B5EF4-FFF2-40B4-BE49-F238E27FC236}">
                      <a16:creationId xmlns:a16="http://schemas.microsoft.com/office/drawing/2014/main" id="{4C813BAF-1BBA-4C0E-9206-5EFB53165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4" name="Rectangle 25">
                  <a:extLst>
                    <a:ext uri="{FF2B5EF4-FFF2-40B4-BE49-F238E27FC236}">
                      <a16:creationId xmlns:a16="http://schemas.microsoft.com/office/drawing/2014/main" id="{A72F56A0-F553-4216-9D8B-56B22693E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5" name="Rectangle 26">
                  <a:extLst>
                    <a:ext uri="{FF2B5EF4-FFF2-40B4-BE49-F238E27FC236}">
                      <a16:creationId xmlns:a16="http://schemas.microsoft.com/office/drawing/2014/main" id="{029876A3-776B-44CA-89F6-99015E0C1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6" name="Rectangle 27">
                  <a:extLst>
                    <a:ext uri="{FF2B5EF4-FFF2-40B4-BE49-F238E27FC236}">
                      <a16:creationId xmlns:a16="http://schemas.microsoft.com/office/drawing/2014/main" id="{985E94A2-0916-464D-8378-2E1C61D91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7" name="Rectangle 28">
                  <a:extLst>
                    <a:ext uri="{FF2B5EF4-FFF2-40B4-BE49-F238E27FC236}">
                      <a16:creationId xmlns:a16="http://schemas.microsoft.com/office/drawing/2014/main" id="{52FCC69A-CB8B-4B6C-86AD-9A40CF153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298196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8" name="Rectangle 29">
                  <a:extLst>
                    <a:ext uri="{FF2B5EF4-FFF2-40B4-BE49-F238E27FC236}">
                      <a16:creationId xmlns:a16="http://schemas.microsoft.com/office/drawing/2014/main" id="{C96FE951-D5D0-44A6-A56F-C5F0ECC98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Rectangle 30">
                  <a:extLst>
                    <a:ext uri="{FF2B5EF4-FFF2-40B4-BE49-F238E27FC236}">
                      <a16:creationId xmlns:a16="http://schemas.microsoft.com/office/drawing/2014/main" id="{73FE6EE2-4378-4A74-A504-36B27515B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3" name="Rectangle 31">
                  <a:extLst>
                    <a:ext uri="{FF2B5EF4-FFF2-40B4-BE49-F238E27FC236}">
                      <a16:creationId xmlns:a16="http://schemas.microsoft.com/office/drawing/2014/main" id="{26A5A2E6-1C02-4B3E-BAFD-91E72F27A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4" name="Rectangle 32">
                  <a:extLst>
                    <a:ext uri="{FF2B5EF4-FFF2-40B4-BE49-F238E27FC236}">
                      <a16:creationId xmlns:a16="http://schemas.microsoft.com/office/drawing/2014/main" id="{FBE5AE71-821F-42DF-9694-1755BF5AD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458480"/>
                  <a:ext cx="144772" cy="16200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5" name="Rectangle 33">
                  <a:extLst>
                    <a:ext uri="{FF2B5EF4-FFF2-40B4-BE49-F238E27FC236}">
                      <a16:creationId xmlns:a16="http://schemas.microsoft.com/office/drawing/2014/main" id="{652C794D-B113-406E-9C77-F16A42BB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6" name="Rectangle 34">
                  <a:extLst>
                    <a:ext uri="{FF2B5EF4-FFF2-40B4-BE49-F238E27FC236}">
                      <a16:creationId xmlns:a16="http://schemas.microsoft.com/office/drawing/2014/main" id="{0F1F02EF-B56B-4B83-BF50-43E535E3E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7" name="Rectangle 35">
                  <a:extLst>
                    <a:ext uri="{FF2B5EF4-FFF2-40B4-BE49-F238E27FC236}">
                      <a16:creationId xmlns:a16="http://schemas.microsoft.com/office/drawing/2014/main" id="{3CF8A2DE-EE67-46E8-AA88-337606795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458480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8" name="Rectangle 36">
                  <a:extLst>
                    <a:ext uri="{FF2B5EF4-FFF2-40B4-BE49-F238E27FC236}">
                      <a16:creationId xmlns:a16="http://schemas.microsoft.com/office/drawing/2014/main" id="{F66085C7-295C-4011-8467-AA9E4C98A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9" name="Rectangle 37">
                  <a:extLst>
                    <a:ext uri="{FF2B5EF4-FFF2-40B4-BE49-F238E27FC236}">
                      <a16:creationId xmlns:a16="http://schemas.microsoft.com/office/drawing/2014/main" id="{81C68DDA-211A-4745-8E4A-BBC7A70AF4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0" name="Rectangle 38">
                  <a:extLst>
                    <a:ext uri="{FF2B5EF4-FFF2-40B4-BE49-F238E27FC236}">
                      <a16:creationId xmlns:a16="http://schemas.microsoft.com/office/drawing/2014/main" id="{27A89FEF-F856-4CC0-B8DA-3A0B83D81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1" name="Rectangle 39">
                  <a:extLst>
                    <a:ext uri="{FF2B5EF4-FFF2-40B4-BE49-F238E27FC236}">
                      <a16:creationId xmlns:a16="http://schemas.microsoft.com/office/drawing/2014/main" id="{96E1981C-F0F1-476E-BA04-85B1B28EC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2" name="Rectangle 40">
                  <a:extLst>
                    <a:ext uri="{FF2B5EF4-FFF2-40B4-BE49-F238E27FC236}">
                      <a16:creationId xmlns:a16="http://schemas.microsoft.com/office/drawing/2014/main" id="{1384E0D8-6313-4F86-B90E-1E44293C06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3" name="Rectangle 41">
                  <a:extLst>
                    <a:ext uri="{FF2B5EF4-FFF2-40B4-BE49-F238E27FC236}">
                      <a16:creationId xmlns:a16="http://schemas.microsoft.com/office/drawing/2014/main" id="{78ED1E3E-4ACA-4EEC-9EEA-83B639A54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4" name="Rectangle 42">
                  <a:extLst>
                    <a:ext uri="{FF2B5EF4-FFF2-40B4-BE49-F238E27FC236}">
                      <a16:creationId xmlns:a16="http://schemas.microsoft.com/office/drawing/2014/main" id="{BF7C009D-1AAE-4618-9B55-DE9BE0E93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618764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5" name="Rectangle 43">
                  <a:extLst>
                    <a:ext uri="{FF2B5EF4-FFF2-40B4-BE49-F238E27FC236}">
                      <a16:creationId xmlns:a16="http://schemas.microsoft.com/office/drawing/2014/main" id="{BBD96F48-C655-435C-8BFE-5B6B6F46E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6" name="Rectangle 44">
                  <a:extLst>
                    <a:ext uri="{FF2B5EF4-FFF2-40B4-BE49-F238E27FC236}">
                      <a16:creationId xmlns:a16="http://schemas.microsoft.com/office/drawing/2014/main" id="{098921B3-D6C1-46E4-AE06-CC4B5A24B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7" name="Rectangle 45">
                  <a:extLst>
                    <a:ext uri="{FF2B5EF4-FFF2-40B4-BE49-F238E27FC236}">
                      <a16:creationId xmlns:a16="http://schemas.microsoft.com/office/drawing/2014/main" id="{1EB33B83-2301-4E27-8BF1-81937ECD8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8" name="Rectangle 46">
                  <a:extLst>
                    <a:ext uri="{FF2B5EF4-FFF2-40B4-BE49-F238E27FC236}">
                      <a16:creationId xmlns:a16="http://schemas.microsoft.com/office/drawing/2014/main" id="{BF074757-F9A4-4D0C-96A9-A44284697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27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9" name="Rectangle 47">
                  <a:extLst>
                    <a:ext uri="{FF2B5EF4-FFF2-40B4-BE49-F238E27FC236}">
                      <a16:creationId xmlns:a16="http://schemas.microsoft.com/office/drawing/2014/main" id="{FCC3F800-1E7B-4932-85F9-81A5B553B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28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0" name="Rectangle 48">
                  <a:extLst>
                    <a:ext uri="{FF2B5EF4-FFF2-40B4-BE49-F238E27FC236}">
                      <a16:creationId xmlns:a16="http://schemas.microsoft.com/office/drawing/2014/main" id="{706C91A5-729F-4B15-A563-EA611B6E3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29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1" name="Rectangle 49">
                  <a:extLst>
                    <a:ext uri="{FF2B5EF4-FFF2-40B4-BE49-F238E27FC236}">
                      <a16:creationId xmlns:a16="http://schemas.microsoft.com/office/drawing/2014/main" id="{38CAEB8F-E167-4EC5-80D9-AA4BFC527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779047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30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2" name="Rectangle 50">
                  <a:extLst>
                    <a:ext uri="{FF2B5EF4-FFF2-40B4-BE49-F238E27FC236}">
                      <a16:creationId xmlns:a16="http://schemas.microsoft.com/office/drawing/2014/main" id="{05F1B62B-0527-456D-A8C2-B8E5D4F3F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954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3" name="Rectangle 51">
                  <a:extLst>
                    <a:ext uri="{FF2B5EF4-FFF2-40B4-BE49-F238E27FC236}">
                      <a16:creationId xmlns:a16="http://schemas.microsoft.com/office/drawing/2014/main" id="{E42A6209-8A16-4A54-A64F-799B7300F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27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1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4" name="Rectangle 52">
                  <a:extLst>
                    <a:ext uri="{FF2B5EF4-FFF2-40B4-BE49-F238E27FC236}">
                      <a16:creationId xmlns:a16="http://schemas.microsoft.com/office/drawing/2014/main" id="{8294457D-4A04-4F49-9932-8C8DCE907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732" y="3939331"/>
                  <a:ext cx="146496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2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5" name="Rectangle 53">
                  <a:extLst>
                    <a:ext uri="{FF2B5EF4-FFF2-40B4-BE49-F238E27FC236}">
                      <a16:creationId xmlns:a16="http://schemas.microsoft.com/office/drawing/2014/main" id="{F15E8831-0813-48BF-BAF0-9D31DA32B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5466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3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6" name="Rectangle 54">
                  <a:extLst>
                    <a:ext uri="{FF2B5EF4-FFF2-40B4-BE49-F238E27FC236}">
                      <a16:creationId xmlns:a16="http://schemas.microsoft.com/office/drawing/2014/main" id="{5846E981-996E-40FA-A4C8-DF98233F7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0200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4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7" name="Rectangle 55">
                  <a:extLst>
                    <a:ext uri="{FF2B5EF4-FFF2-40B4-BE49-F238E27FC236}">
                      <a16:creationId xmlns:a16="http://schemas.microsoft.com/office/drawing/2014/main" id="{218E44B3-B450-47A0-B5D3-090B90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4934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5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8" name="Rectangle 56">
                  <a:extLst>
                    <a:ext uri="{FF2B5EF4-FFF2-40B4-BE49-F238E27FC236}">
                      <a16:creationId xmlns:a16="http://schemas.microsoft.com/office/drawing/2014/main" id="{A262BED1-2AD2-4DD2-8E4B-78236F605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668" y="3939331"/>
                  <a:ext cx="144772" cy="16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normAutofit lnSpcReduction="10000"/>
                </a:bodyPr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rgbClr val="A6A6A6"/>
                      </a:solidFill>
                      <a:effectLst/>
                      <a:latin typeface="Segoe UI" pitchFamily="34" charset="0"/>
                      <a:cs typeface="Arial" pitchFamily="34" charset="0"/>
                    </a:rPr>
                    <a:t>6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9" name="Rectangle 57">
                  <a:extLst>
                    <a:ext uri="{FF2B5EF4-FFF2-40B4-BE49-F238E27FC236}">
                      <a16:creationId xmlns:a16="http://schemas.microsoft.com/office/drawing/2014/main" id="{51DEE893-42B6-4460-975E-9C91EDE09318}"/>
                    </a:ext>
                  </a:extLst>
                </p:cNvPr>
                <p:cNvSpPr/>
                <p:nvPr/>
              </p:nvSpPr>
              <p:spPr>
                <a:xfrm>
                  <a:off x="5024192" y="3281405"/>
                  <a:ext cx="171546" cy="158558"/>
                </a:xfrm>
                <a:prstGeom prst="rect">
                  <a:avLst/>
                </a:prstGeom>
                <a:solidFill>
                  <a:srgbClr val="FFFFFF">
                    <a:lumMod val="50000"/>
                    <a:alpha val="52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40000" lnSpcReduction="20000"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0" name="Content">
              <a:extLst>
                <a:ext uri="{FF2B5EF4-FFF2-40B4-BE49-F238E27FC236}">
                  <a16:creationId xmlns:a16="http://schemas.microsoft.com/office/drawing/2014/main" id="{56745E66-33DE-4A58-96A8-E4F1F50CF614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3050472" y="3551567"/>
              <a:ext cx="740908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Inicio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Content">
              <a:extLst>
                <a:ext uri="{FF2B5EF4-FFF2-40B4-BE49-F238E27FC236}">
                  <a16:creationId xmlns:a16="http://schemas.microsoft.com/office/drawing/2014/main" id="{7FAA392B-A43D-4466-980C-DA907CF895A7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5198329" y="3570915"/>
              <a:ext cx="50526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56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5081840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del plan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estudios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18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38638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F9F818D-5F16-4DB4-9D3D-C6DDB3E54EF3}"/>
              </a:ext>
            </a:extLst>
          </p:cNvPr>
          <p:cNvGrpSpPr/>
          <p:nvPr/>
        </p:nvGrpSpPr>
        <p:grpSpPr>
          <a:xfrm>
            <a:off x="2672468" y="2253139"/>
            <a:ext cx="1954534" cy="292388"/>
            <a:chOff x="2672468" y="2253139"/>
            <a:chExt cx="1954534" cy="292388"/>
          </a:xfrm>
        </p:grpSpPr>
        <p:sp>
          <p:nvSpPr>
            <p:cNvPr id="55" name="Content">
              <a:extLst>
                <a:ext uri="{FF2B5EF4-FFF2-40B4-BE49-F238E27FC236}">
                  <a16:creationId xmlns:a16="http://schemas.microsoft.com/office/drawing/2014/main" id="{9617218C-697C-4E80-9443-9CC20D424469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2672468" y="2253139"/>
              <a:ext cx="173477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Datos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generales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D3972B79-A9EA-48C3-85FF-8E211E9F6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27501" y="2267018"/>
              <a:ext cx="199501" cy="252000"/>
            </a:xfrm>
            <a:prstGeom prst="rect">
              <a:avLst/>
            </a:prstGeom>
          </p:spPr>
        </p:pic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7C14F328-5A0E-439E-B4A9-8710EA95228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9223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7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E12DEB6-E591-4A10-9EDB-3E3A217EC3B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Background">
              <a:extLst>
                <a:ext uri="{FF2B5EF4-FFF2-40B4-BE49-F238E27FC236}">
                  <a16:creationId xmlns:a16="http://schemas.microsoft.com/office/drawing/2014/main" id="{1AAD73AA-EDBA-4334-AF9F-4B02D0298FC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" name="WindowTitle">
              <a:extLst>
                <a:ext uri="{FF2B5EF4-FFF2-40B4-BE49-F238E27FC236}">
                  <a16:creationId xmlns:a16="http://schemas.microsoft.com/office/drawing/2014/main" id="{DAE4627C-0034-4940-9651-B297C5C1BE2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5275A5BD-D097-4C28-A36C-71E81EE4CA08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EC79B832-6C9A-4B41-8524-3CE57E1820F5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Left Arrow 29">
                <a:extLst>
                  <a:ext uri="{FF2B5EF4-FFF2-40B4-BE49-F238E27FC236}">
                    <a16:creationId xmlns:a16="http://schemas.microsoft.com/office/drawing/2014/main" id="{E139CBF0-B2CA-4479-954C-787BE9C402B7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7A8978E0-A1CE-4120-9B5F-7433916CC1F9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31" name="Oval 26">
                <a:extLst>
                  <a:ext uri="{FF2B5EF4-FFF2-40B4-BE49-F238E27FC236}">
                    <a16:creationId xmlns:a16="http://schemas.microsoft.com/office/drawing/2014/main" id="{C410E8D1-1757-46EC-ACC1-6D2E2A19A7FA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ight Arrow 27">
                <a:extLst>
                  <a:ext uri="{FF2B5EF4-FFF2-40B4-BE49-F238E27FC236}">
                    <a16:creationId xmlns:a16="http://schemas.microsoft.com/office/drawing/2014/main" id="{6826E751-FD29-4ADC-982F-FE3982DA49A6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2" name="Minimize - Maximize - Close">
              <a:extLst>
                <a:ext uri="{FF2B5EF4-FFF2-40B4-BE49-F238E27FC236}">
                  <a16:creationId xmlns:a16="http://schemas.microsoft.com/office/drawing/2014/main" id="{111F4706-CB19-4180-B71A-96A8681543E9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6" name="Line">
                <a:extLst>
                  <a:ext uri="{FF2B5EF4-FFF2-40B4-BE49-F238E27FC236}">
                    <a16:creationId xmlns:a16="http://schemas.microsoft.com/office/drawing/2014/main" id="{CFA3FC40-8740-4A04-A604-900F1803E84E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7" name="Line">
                <a:extLst>
                  <a:ext uri="{FF2B5EF4-FFF2-40B4-BE49-F238E27FC236}">
                    <a16:creationId xmlns:a16="http://schemas.microsoft.com/office/drawing/2014/main" id="{180740E0-9DCD-4D92-8543-E7998FA76C4A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F8A34CE1-B05B-471F-AAB0-BC7CACBB5DB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7AC958F7-0389-4980-AB7C-57C7121AF04F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575157F9-C50E-4BA5-BC17-442687870AC5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WebPageBody">
              <a:extLst>
                <a:ext uri="{FF2B5EF4-FFF2-40B4-BE49-F238E27FC236}">
                  <a16:creationId xmlns:a16="http://schemas.microsoft.com/office/drawing/2014/main" id="{CF3159EC-33B5-46F2-BE9C-68743DC9BD95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97C0050F-1459-4951-9350-78FEDECF42C8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3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13678EE8-A0A7-4208-A5F1-071670A2B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BFF31B9B-26B8-4CBC-AB53-5104864CF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52F9E879-96A1-4F30-91F0-145146C519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UrlBar">
              <a:extLst>
                <a:ext uri="{FF2B5EF4-FFF2-40B4-BE49-F238E27FC236}">
                  <a16:creationId xmlns:a16="http://schemas.microsoft.com/office/drawing/2014/main" id="{3B3E9C79-301F-4A61-91FA-C20E69A0DA09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6" name="Group 11">
              <a:extLst>
                <a:ext uri="{FF2B5EF4-FFF2-40B4-BE49-F238E27FC236}">
                  <a16:creationId xmlns:a16="http://schemas.microsoft.com/office/drawing/2014/main" id="{A9B56922-B284-4DFF-88FB-CF9EC8F3623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7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1CFB9B42-71FB-47E1-AAC7-A83B5291D1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AF46628A-1337-404F-B47C-DCFD86D9E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305134CA-51A4-48C9-927C-B3C0DAB865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X">
                <a:extLst>
                  <a:ext uri="{FF2B5EF4-FFF2-40B4-BE49-F238E27FC236}">
                    <a16:creationId xmlns:a16="http://schemas.microsoft.com/office/drawing/2014/main" id="{216C966A-2E71-4138-B72B-6714805F5287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21" name="Straight Connector 16">
                  <a:extLst>
                    <a:ext uri="{FF2B5EF4-FFF2-40B4-BE49-F238E27FC236}">
                      <a16:creationId xmlns:a16="http://schemas.microsoft.com/office/drawing/2014/main" id="{9009E32F-31B3-4A56-A025-16A1DB06EDD2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2" name="Straight Connector 17">
                  <a:extLst>
                    <a:ext uri="{FF2B5EF4-FFF2-40B4-BE49-F238E27FC236}">
                      <a16:creationId xmlns:a16="http://schemas.microsoft.com/office/drawing/2014/main" id="{B04329A3-6200-4027-969B-3076E335021F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35" name="Content">
            <a:extLst>
              <a:ext uri="{FF2B5EF4-FFF2-40B4-BE49-F238E27FC236}">
                <a16:creationId xmlns:a16="http://schemas.microsoft.com/office/drawing/2014/main" id="{B3F73F81-879D-47C5-8E43-F75EACA52464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2420856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Estadísticas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Imagen 35">
            <a:hlinkClick r:id="rId11" action="ppaction://hlinksldjump"/>
            <a:extLst>
              <a:ext uri="{FF2B5EF4-FFF2-40B4-BE49-F238E27FC236}">
                <a16:creationId xmlns:a16="http://schemas.microsoft.com/office/drawing/2014/main" id="{5CA2F778-2263-452B-8695-2BDBBD2A78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9D402D7-DCC9-4DB2-9F63-A43617A7C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864591"/>
              </p:ext>
            </p:extLst>
          </p:nvPr>
        </p:nvGraphicFramePr>
        <p:xfrm>
          <a:off x="457886" y="1920349"/>
          <a:ext cx="11356060" cy="4800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D5B39F92-8FAA-401A-8AAA-A42DAB69D3C7}"/>
              </a:ext>
            </a:extLst>
          </p:cNvPr>
          <p:cNvGrpSpPr/>
          <p:nvPr/>
        </p:nvGrpSpPr>
        <p:grpSpPr>
          <a:xfrm>
            <a:off x="457886" y="1538757"/>
            <a:ext cx="1421134" cy="292388"/>
            <a:chOff x="457886" y="1538757"/>
            <a:chExt cx="1421134" cy="292388"/>
          </a:xfrm>
        </p:grpSpPr>
        <p:sp>
          <p:nvSpPr>
            <p:cNvPr id="38" name="Content">
              <a:extLst>
                <a:ext uri="{FF2B5EF4-FFF2-40B4-BE49-F238E27FC236}">
                  <a16:creationId xmlns:a16="http://schemas.microsoft.com/office/drawing/2014/main" id="{8F894AF0-E9D7-405C-AB5C-162E2E70901E}"/>
                </a:ext>
              </a:extLst>
            </p:cNvPr>
            <p:cNvSpPr txBox="1"/>
            <p:nvPr>
              <p:custDataLst>
                <p:custData r:id="rId3"/>
              </p:custDataLst>
            </p:nvPr>
          </p:nvSpPr>
          <p:spPr>
            <a:xfrm>
              <a:off x="457886" y="1538757"/>
              <a:ext cx="93326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General</a:t>
              </a:r>
            </a:p>
          </p:txBody>
        </p:sp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7023393C-6D07-4CBF-98E5-9B7534CD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79519" y="1552636"/>
              <a:ext cx="199501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7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5081840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del plan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estudios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538638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CD78176E-3741-4A5C-932B-3B67E5F1D7DC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4576B63A-819F-48D8-8BE7-66DC2E2B1951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55" name="Rectángulo: esquinas redondeadas 54">
                <a:extLst>
                  <a:ext uri="{FF2B5EF4-FFF2-40B4-BE49-F238E27FC236}">
                    <a16:creationId xmlns:a16="http://schemas.microsoft.com/office/drawing/2014/main" id="{7F670255-8C60-426C-A10E-E3EDE8CA72ED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0A6687BB-0062-4743-B3E9-853B71D59471}"/>
                  </a:ext>
                </a:extLst>
              </p:cNvPr>
              <p:cNvGrpSpPr/>
              <p:nvPr/>
            </p:nvGrpSpPr>
            <p:grpSpPr>
              <a:xfrm>
                <a:off x="3054477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67" name="Rectángulo: esquinas redondeadas 66">
                  <a:extLst>
                    <a:ext uri="{FF2B5EF4-FFF2-40B4-BE49-F238E27FC236}">
                      <a16:creationId xmlns:a16="http://schemas.microsoft.com/office/drawing/2014/main" id="{3B9274E3-09A1-4EFF-A59F-B0DE4DF11E36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68" name="Gráfico 67">
                  <a:extLst>
                    <a:ext uri="{FF2B5EF4-FFF2-40B4-BE49-F238E27FC236}">
                      <a16:creationId xmlns:a16="http://schemas.microsoft.com/office/drawing/2014/main" id="{452FABD9-A2A6-4DEA-BE14-AE77CB9DC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9" name="Content">
                  <a:extLst>
                    <a:ext uri="{FF2B5EF4-FFF2-40B4-BE49-F238E27FC236}">
                      <a16:creationId xmlns:a16="http://schemas.microsoft.com/office/drawing/2014/main" id="{5565AF20-7DB0-49C6-A5AB-ADEC904AB79A}"/>
                    </a:ext>
                  </a:extLst>
                </p:cNvPr>
                <p:cNvSpPr txBox="1"/>
                <p:nvPr>
                  <p:custDataLst>
                    <p:custData r:id="rId17"/>
                    <p:custData r:id="rId18"/>
                  </p:custDataLst>
                </p:nvPr>
              </p:nvSpPr>
              <p:spPr>
                <a:xfrm>
                  <a:off x="3278631" y="3302693"/>
                  <a:ext cx="1454350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0" name="Gráfico 69">
                  <a:extLst>
                    <a:ext uri="{FF2B5EF4-FFF2-40B4-BE49-F238E27FC236}">
                      <a16:creationId xmlns:a16="http://schemas.microsoft.com/office/drawing/2014/main" id="{B12029E3-2AC9-4430-9331-C48A55CD1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57" name="Content">
                <a:extLst>
                  <a:ext uri="{FF2B5EF4-FFF2-40B4-BE49-F238E27FC236}">
                    <a16:creationId xmlns:a16="http://schemas.microsoft.com/office/drawing/2014/main" id="{8889F6EC-7968-45C5-B574-89288E902D7B}"/>
                  </a:ext>
                </a:extLst>
              </p:cNvPr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3054477" y="3156168"/>
                <a:ext cx="2964273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Documentos</a:t>
                </a:r>
                <a:r>
                  <a:rPr lang="en-US" sz="22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subidos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upo 57">
                <a:extLst>
                  <a:ext uri="{FF2B5EF4-FFF2-40B4-BE49-F238E27FC236}">
                    <a16:creationId xmlns:a16="http://schemas.microsoft.com/office/drawing/2014/main" id="{854B49CE-2F19-45A1-8A3C-A0316F79C9DF}"/>
                  </a:ext>
                </a:extLst>
              </p:cNvPr>
              <p:cNvGrpSpPr/>
              <p:nvPr/>
            </p:nvGrpSpPr>
            <p:grpSpPr>
              <a:xfrm>
                <a:off x="3054477" y="3630843"/>
                <a:ext cx="2317751" cy="868680"/>
                <a:chOff x="470752" y="3840736"/>
                <a:chExt cx="2317751" cy="868680"/>
              </a:xfrm>
            </p:grpSpPr>
            <p:sp>
              <p:nvSpPr>
                <p:cNvPr id="63" name="Rectángulo: esquinas redondeadas 62">
                  <a:extLst>
                    <a:ext uri="{FF2B5EF4-FFF2-40B4-BE49-F238E27FC236}">
                      <a16:creationId xmlns:a16="http://schemas.microsoft.com/office/drawing/2014/main" id="{FF3782B1-6F0A-4C20-AB04-D200DCBC4ADC}"/>
                    </a:ext>
                  </a:extLst>
                </p:cNvPr>
                <p:cNvSpPr/>
                <p:nvPr/>
              </p:nvSpPr>
              <p:spPr>
                <a:xfrm>
                  <a:off x="470752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rgbClr val="0070C0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64" name="Gráfico 63">
                  <a:extLst>
                    <a:ext uri="{FF2B5EF4-FFF2-40B4-BE49-F238E27FC236}">
                      <a16:creationId xmlns:a16="http://schemas.microsoft.com/office/drawing/2014/main" id="{C699A04D-04ED-4DDE-B6E2-51E555764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885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5" name="Content">
                  <a:extLst>
                    <a:ext uri="{FF2B5EF4-FFF2-40B4-BE49-F238E27FC236}">
                      <a16:creationId xmlns:a16="http://schemas.microsoft.com/office/drawing/2014/main" id="{099C4DA2-DB7D-441F-9B96-D86F00CD79E8}"/>
                    </a:ext>
                  </a:extLst>
                </p:cNvPr>
                <p:cNvSpPr txBox="1"/>
                <p:nvPr>
                  <p:custDataLst>
                    <p:custData r:id="rId15"/>
                    <p:custData r:id="rId16"/>
                  </p:custDataLst>
                </p:nvPr>
              </p:nvSpPr>
              <p:spPr>
                <a:xfrm>
                  <a:off x="1272885" y="4095429"/>
                  <a:ext cx="1515618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6" name="Gráfico 65">
                  <a:extLst>
                    <a:ext uri="{FF2B5EF4-FFF2-40B4-BE49-F238E27FC236}">
                      <a16:creationId xmlns:a16="http://schemas.microsoft.com/office/drawing/2014/main" id="{FC2E1278-0BC6-4350-9B77-95F9A970E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9901" y="3842391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59" name="Content">
                <a:extLst>
                  <a:ext uri="{FF2B5EF4-FFF2-40B4-BE49-F238E27FC236}">
                    <a16:creationId xmlns:a16="http://schemas.microsoft.com/office/drawing/2014/main" id="{2EC7C858-B797-4B4D-94EB-9792887C4129}"/>
                  </a:ext>
                </a:extLst>
              </p:cNvPr>
              <p:cNvSpPr txBox="1"/>
              <p:nvPr>
                <p:custDataLst>
                  <p:custData r:id="rId8"/>
                </p:custDataLst>
              </p:nvPr>
            </p:nvSpPr>
            <p:spPr>
              <a:xfrm>
                <a:off x="3049217" y="1526803"/>
                <a:ext cx="1433406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Formatos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F4A140CF-FC84-4EEA-8FC8-8FAE116EE44A}"/>
                  </a:ext>
                </a:extLst>
              </p:cNvPr>
              <p:cNvGrpSpPr/>
              <p:nvPr>
                <p:custDataLst>
                  <p:custData r:id="rId9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61" name="Rectángulo: esquinas redondeadas 60">
                  <a:extLst>
                    <a:ext uri="{FF2B5EF4-FFF2-40B4-BE49-F238E27FC236}">
                      <a16:creationId xmlns:a16="http://schemas.microsoft.com/office/drawing/2014/main" id="{1B7EE786-87B7-48CA-BB4F-B636BD37D85D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2" name="Content">
                  <a:hlinkClick r:id="rId45" action="ppaction://hlinksldjump"/>
                  <a:extLst>
                    <a:ext uri="{FF2B5EF4-FFF2-40B4-BE49-F238E27FC236}">
                      <a16:creationId xmlns:a16="http://schemas.microsoft.com/office/drawing/2014/main" id="{C45DFDF4-2027-4F80-A8FC-0F541907D420}"/>
                    </a:ext>
                  </a:extLst>
                </p:cNvPr>
                <p:cNvSpPr txBox="1"/>
                <p:nvPr>
                  <p:custDataLst>
                    <p:custData r:id="rId14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FF28E884-8076-42C1-8F97-F6FD328B5F0C}"/>
                  </a:ext>
                </a:extLst>
              </p:cNvPr>
              <p:cNvGrpSpPr/>
              <p:nvPr/>
            </p:nvGrpSpPr>
            <p:grpSpPr>
              <a:xfrm>
                <a:off x="5473828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72" name="Rectángulo: esquinas redondeadas 71">
                  <a:extLst>
                    <a:ext uri="{FF2B5EF4-FFF2-40B4-BE49-F238E27FC236}">
                      <a16:creationId xmlns:a16="http://schemas.microsoft.com/office/drawing/2014/main" id="{EC05D175-EBF7-4483-8DAF-43F568E5F0C8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73" name="Gráfico 72">
                  <a:extLst>
                    <a:ext uri="{FF2B5EF4-FFF2-40B4-BE49-F238E27FC236}">
                      <a16:creationId xmlns:a16="http://schemas.microsoft.com/office/drawing/2014/main" id="{6D458347-26A6-4024-B05E-1E70F8F9E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4" name="Content">
                  <a:extLst>
                    <a:ext uri="{FF2B5EF4-FFF2-40B4-BE49-F238E27FC236}">
                      <a16:creationId xmlns:a16="http://schemas.microsoft.com/office/drawing/2014/main" id="{A49E0470-F638-402C-A7FC-F1F513CC344C}"/>
                    </a:ext>
                  </a:extLst>
                </p:cNvPr>
                <p:cNvSpPr txBox="1"/>
                <p:nvPr>
                  <p:custDataLst>
                    <p:custData r:id="rId12"/>
                    <p:custData r:id="rId13"/>
                  </p:custDataLst>
                </p:nvPr>
              </p:nvSpPr>
              <p:spPr>
                <a:xfrm>
                  <a:off x="3278632" y="3302694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Observaciones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del org…</a:t>
                  </a:r>
                </a:p>
              </p:txBody>
            </p:sp>
            <p:pic>
              <p:nvPicPr>
                <p:cNvPr id="75" name="Gráfico 74">
                  <a:extLst>
                    <a:ext uri="{FF2B5EF4-FFF2-40B4-BE49-F238E27FC236}">
                      <a16:creationId xmlns:a16="http://schemas.microsoft.com/office/drawing/2014/main" id="{8B991970-4CD4-41AA-9382-AE68A52C2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7B5796E1-9515-4A6D-AA94-6521401D927A}"/>
                  </a:ext>
                </a:extLst>
              </p:cNvPr>
              <p:cNvGrpSpPr/>
              <p:nvPr/>
            </p:nvGrpSpPr>
            <p:grpSpPr>
              <a:xfrm>
                <a:off x="5473828" y="3630843"/>
                <a:ext cx="2317751" cy="868680"/>
                <a:chOff x="2890103" y="3840736"/>
                <a:chExt cx="2317751" cy="868680"/>
              </a:xfrm>
            </p:grpSpPr>
            <p:sp>
              <p:nvSpPr>
                <p:cNvPr id="79" name="Rectángulo: esquinas redondeadas 78">
                  <a:extLst>
                    <a:ext uri="{FF2B5EF4-FFF2-40B4-BE49-F238E27FC236}">
                      <a16:creationId xmlns:a16="http://schemas.microsoft.com/office/drawing/2014/main" id="{6BDD4550-AFE5-441B-A049-3306075E5CB9}"/>
                    </a:ext>
                  </a:extLst>
                </p:cNvPr>
                <p:cNvSpPr/>
                <p:nvPr/>
              </p:nvSpPr>
              <p:spPr>
                <a:xfrm>
                  <a:off x="2890103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noFill/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80" name="Gráfico 79">
                  <a:extLst>
                    <a:ext uri="{FF2B5EF4-FFF2-40B4-BE49-F238E27FC236}">
                      <a16:creationId xmlns:a16="http://schemas.microsoft.com/office/drawing/2014/main" id="{DD2D9549-BDD3-4F3F-8132-2B693350A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2236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81" name="Content">
                  <a:extLst>
                    <a:ext uri="{FF2B5EF4-FFF2-40B4-BE49-F238E27FC236}">
                      <a16:creationId xmlns:a16="http://schemas.microsoft.com/office/drawing/2014/main" id="{9CD48678-7BFC-477C-93B3-748CD4476009}"/>
                    </a:ext>
                  </a:extLst>
                </p:cNvPr>
                <p:cNvSpPr txBox="1"/>
                <p:nvPr>
                  <p:custDataLst>
                    <p:custData r:id="rId10"/>
                    <p:custData r:id="rId11"/>
                  </p:custDataLst>
                </p:nvPr>
              </p:nvSpPr>
              <p:spPr>
                <a:xfrm>
                  <a:off x="3692236" y="4095430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>
                          <a:lumMod val="50000"/>
                        </a:schemeClr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Observaciones</a:t>
                  </a:r>
                  <a:r>
                    <a:rPr 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del org…</a:t>
                  </a:r>
                </a:p>
              </p:txBody>
            </p:sp>
            <p:pic>
              <p:nvPicPr>
                <p:cNvPr id="82" name="Gráfico 81">
                  <a:extLst>
                    <a:ext uri="{FF2B5EF4-FFF2-40B4-BE49-F238E27FC236}">
                      <a16:creationId xmlns:a16="http://schemas.microsoft.com/office/drawing/2014/main" id="{2CE0C15D-6D4D-4219-9F41-28C44D9A7E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0841" y="3842391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E64873F1-E75E-46B1-827B-3813C499C3F5}"/>
                </a:ext>
              </a:extLst>
            </p:cNvPr>
            <p:cNvGrpSpPr/>
            <p:nvPr/>
          </p:nvGrpSpPr>
          <p:grpSpPr>
            <a:xfrm rot="5400000">
              <a:off x="5991859" y="-25135"/>
              <a:ext cx="180002" cy="6065287"/>
              <a:chOff x="10045700" y="1993900"/>
              <a:chExt cx="180002" cy="4533900"/>
            </a:xfrm>
          </p:grpSpPr>
          <p:sp>
            <p:nvSpPr>
              <p:cNvPr id="90" name="Rectángulo: esquinas redondeadas 89">
                <a:extLst>
                  <a:ext uri="{FF2B5EF4-FFF2-40B4-BE49-F238E27FC236}">
                    <a16:creationId xmlns:a16="http://schemas.microsoft.com/office/drawing/2014/main" id="{AFFFD178-4E0F-45C9-AB9F-470D6464AA9E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3ED32A22-B8C9-4F8E-8EAC-8C65CB9B4D05}"/>
                  </a:ext>
                </a:extLst>
              </p:cNvPr>
              <p:cNvSpPr/>
              <p:nvPr/>
            </p:nvSpPr>
            <p:spPr>
              <a:xfrm>
                <a:off x="10045702" y="3683162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86DB97FC-61EB-4802-9681-5C2FF038B2B2}"/>
                </a:ext>
              </a:extLst>
            </p:cNvPr>
            <p:cNvGrpSpPr/>
            <p:nvPr/>
          </p:nvGrpSpPr>
          <p:grpSpPr>
            <a:xfrm rot="5400000">
              <a:off x="5991860" y="1609950"/>
              <a:ext cx="180000" cy="6065286"/>
              <a:chOff x="10045700" y="1993900"/>
              <a:chExt cx="180000" cy="45339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CF5C9EC8-FF3A-4516-BBDB-44E12DC0AA62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E023199E-C255-4BC8-9C59-A957E81FB3BD}"/>
                  </a:ext>
                </a:extLst>
              </p:cNvPr>
              <p:cNvSpPr/>
              <p:nvPr/>
            </p:nvSpPr>
            <p:spPr>
              <a:xfrm>
                <a:off x="10045700" y="3683169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373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0748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PE’s</a:t>
            </a: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18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24095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5AE2489E-CAE1-4645-8E63-CC65176038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21949" y="2267018"/>
            <a:ext cx="252000" cy="252000"/>
          </a:xfrm>
          <a:prstGeom prst="rect">
            <a:avLst/>
          </a:prstGeom>
        </p:spPr>
      </p:pic>
      <p:grpSp>
        <p:nvGrpSpPr>
          <p:cNvPr id="80" name="Grupo 79">
            <a:extLst>
              <a:ext uri="{FF2B5EF4-FFF2-40B4-BE49-F238E27FC236}">
                <a16:creationId xmlns:a16="http://schemas.microsoft.com/office/drawing/2014/main" id="{13838396-743E-428F-9A25-51B3CF90F69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7573933-FEEC-496E-9838-BC5734DAFAEC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04FA466C-59AA-4E43-AC5C-F8026F23800D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CF8A3D8-1A22-4FF8-8073-C8561BBBA916}"/>
              </a:ext>
            </a:extLst>
          </p:cNvPr>
          <p:cNvGrpSpPr/>
          <p:nvPr/>
        </p:nvGrpSpPr>
        <p:grpSpPr>
          <a:xfrm>
            <a:off x="2672468" y="2253139"/>
            <a:ext cx="1954534" cy="292388"/>
            <a:chOff x="2672468" y="2253139"/>
            <a:chExt cx="1954534" cy="292388"/>
          </a:xfrm>
        </p:grpSpPr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DA058A1E-D97C-46AE-AD35-F73AB198F20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2672468" y="2253139"/>
              <a:ext cx="139012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Contabilidad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Gráfico 84">
              <a:extLst>
                <a:ext uri="{FF2B5EF4-FFF2-40B4-BE49-F238E27FC236}">
                  <a16:creationId xmlns:a16="http://schemas.microsoft.com/office/drawing/2014/main" id="{9C33FEBC-ECD6-4A59-84F4-31AB0AE3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427501" y="2267018"/>
              <a:ext cx="199501" cy="252000"/>
            </a:xfrm>
            <a:prstGeom prst="rect">
              <a:avLst/>
            </a:prstGeom>
          </p:spPr>
        </p:pic>
      </p:grp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810FDEC-8C89-4E99-A749-2761B1568C95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n 86">
            <a:extLst>
              <a:ext uri="{FF2B5EF4-FFF2-40B4-BE49-F238E27FC236}">
                <a16:creationId xmlns:a16="http://schemas.microsoft.com/office/drawing/2014/main" id="{A9B269A8-F18F-4141-A48E-F0E94EFE6F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4CD579-2602-4C2A-96CC-6ABE32EE7B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3A96F3B-7A7D-4193-AF12-B3A9498054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C98873E-118E-4CC9-BCA0-569B75EE416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FDF92C-1C2C-4889-B339-EB7EF58FC4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1F557643-D681-46A9-84DA-02774E4EDFB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AD89A6AF-D822-434D-A6B3-05659DD962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89E083A9-8B1B-4876-A3F3-77F6AFD360D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F09E0AAA-17B3-4935-B5EA-390429DBBF5A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49C9FACF-2E9B-46E0-9951-9E920F56A00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843BA075-4DE8-48B8-964A-7919F147C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7" name="Gráfico 56">
            <a:extLst>
              <a:ext uri="{FF2B5EF4-FFF2-40B4-BE49-F238E27FC236}">
                <a16:creationId xmlns:a16="http://schemas.microsoft.com/office/drawing/2014/main" id="{813F7BAE-C781-40C8-A822-E0DCB083B1D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7293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0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0748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PE’s</a:t>
            </a: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0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24095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33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5AE2489E-CAE1-4645-8E63-CC65176038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21949" y="2267018"/>
            <a:ext cx="252000" cy="252000"/>
          </a:xfrm>
          <a:prstGeom prst="rect">
            <a:avLst/>
          </a:prstGeom>
        </p:spPr>
      </p:pic>
      <p:grpSp>
        <p:nvGrpSpPr>
          <p:cNvPr id="80" name="Grupo 79">
            <a:extLst>
              <a:ext uri="{FF2B5EF4-FFF2-40B4-BE49-F238E27FC236}">
                <a16:creationId xmlns:a16="http://schemas.microsoft.com/office/drawing/2014/main" id="{13838396-743E-428F-9A25-51B3CF90F69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7573933-FEEC-496E-9838-BC5734DAFAEC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04FA466C-59AA-4E43-AC5C-F8026F23800D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CF8A3D8-1A22-4FF8-8073-C8561BBBA916}"/>
              </a:ext>
            </a:extLst>
          </p:cNvPr>
          <p:cNvGrpSpPr/>
          <p:nvPr/>
        </p:nvGrpSpPr>
        <p:grpSpPr>
          <a:xfrm>
            <a:off x="2672468" y="2253139"/>
            <a:ext cx="1954534" cy="292388"/>
            <a:chOff x="2672468" y="2253139"/>
            <a:chExt cx="1954534" cy="292388"/>
          </a:xfrm>
        </p:grpSpPr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DA058A1E-D97C-46AE-AD35-F73AB198F20C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2672468" y="2253139"/>
              <a:ext cx="139012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Contabilidad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Gráfico 84">
              <a:extLst>
                <a:ext uri="{FF2B5EF4-FFF2-40B4-BE49-F238E27FC236}">
                  <a16:creationId xmlns:a16="http://schemas.microsoft.com/office/drawing/2014/main" id="{9C33FEBC-ECD6-4A59-84F4-31AB0AE3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427501" y="2267018"/>
              <a:ext cx="199501" cy="252000"/>
            </a:xfrm>
            <a:prstGeom prst="rect">
              <a:avLst/>
            </a:prstGeom>
          </p:spPr>
        </p:pic>
      </p:grp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810FDEC-8C89-4E99-A749-2761B1568C95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n 86">
            <a:extLst>
              <a:ext uri="{FF2B5EF4-FFF2-40B4-BE49-F238E27FC236}">
                <a16:creationId xmlns:a16="http://schemas.microsoft.com/office/drawing/2014/main" id="{A9B269A8-F18F-4141-A48E-F0E94EFE6FB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4CD579-2602-4C2A-96CC-6ABE32EE7BD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3A96F3B-7A7D-4193-AF12-B3A94980547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C98873E-118E-4CC9-BCA0-569B75EE416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FDF92C-1C2C-4889-B339-EB7EF58FC45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1F557643-D681-46A9-84DA-02774E4EDFB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AD89A6AF-D822-434D-A6B3-05659DD9623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89E083A9-8B1B-4876-A3F3-77F6AFD360D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F09E0AAA-17B3-4935-B5EA-390429DBBF5A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49C9FACF-2E9B-46E0-9951-9E920F56A00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843BA075-4DE8-48B8-964A-7919F147C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2749B4B0-C42E-463A-A06A-505552FB61B8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42F5EA-9C50-4CEF-8997-1CAF386A67FC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1E5F9094-558C-4A75-A77D-E3A0B2A1DFF4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60B4C7B3-088D-4703-925A-71A4F5F2DD5C}"/>
                  </a:ext>
                </a:extLst>
              </p:cNvPr>
              <p:cNvGrpSpPr/>
              <p:nvPr/>
            </p:nvGrpSpPr>
            <p:grpSpPr>
              <a:xfrm>
                <a:off x="3054477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107" name="Rectángulo: esquinas redondeadas 106">
                  <a:extLst>
                    <a:ext uri="{FF2B5EF4-FFF2-40B4-BE49-F238E27FC236}">
                      <a16:creationId xmlns:a16="http://schemas.microsoft.com/office/drawing/2014/main" id="{59817052-2BA3-4023-988A-86C400869322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108" name="Gráfico 107">
                  <a:extLst>
                    <a:ext uri="{FF2B5EF4-FFF2-40B4-BE49-F238E27FC236}">
                      <a16:creationId xmlns:a16="http://schemas.microsoft.com/office/drawing/2014/main" id="{33209524-2A97-4F34-A4E8-2AC9BFF2D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9" name="Content">
                  <a:extLst>
                    <a:ext uri="{FF2B5EF4-FFF2-40B4-BE49-F238E27FC236}">
                      <a16:creationId xmlns:a16="http://schemas.microsoft.com/office/drawing/2014/main" id="{05A98280-65DD-4873-8733-399270213234}"/>
                    </a:ext>
                  </a:extLst>
                </p:cNvPr>
                <p:cNvSpPr txBox="1"/>
                <p:nvPr>
                  <p:custDataLst>
                    <p:custData r:id="rId17"/>
                    <p:custData r:id="rId18"/>
                  </p:custDataLst>
                </p:nvPr>
              </p:nvSpPr>
              <p:spPr>
                <a:xfrm>
                  <a:off x="3278631" y="3302693"/>
                  <a:ext cx="1454350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0" name="Gráfico 109">
                  <a:extLst>
                    <a:ext uri="{FF2B5EF4-FFF2-40B4-BE49-F238E27FC236}">
                      <a16:creationId xmlns:a16="http://schemas.microsoft.com/office/drawing/2014/main" id="{9D077696-EF2A-44C1-A24D-571EC011C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67" name="Content">
                <a:extLst>
                  <a:ext uri="{FF2B5EF4-FFF2-40B4-BE49-F238E27FC236}">
                    <a16:creationId xmlns:a16="http://schemas.microsoft.com/office/drawing/2014/main" id="{E6800DBC-817F-47C6-8DAD-C98AD822167B}"/>
                  </a:ext>
                </a:extLst>
              </p:cNvPr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3054477" y="3156168"/>
                <a:ext cx="2964273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Documentos</a:t>
                </a:r>
                <a:r>
                  <a:rPr lang="en-US" sz="22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subidos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0B7D48CC-F8F9-4018-A1A7-26F04961BCCE}"/>
                  </a:ext>
                </a:extLst>
              </p:cNvPr>
              <p:cNvGrpSpPr/>
              <p:nvPr/>
            </p:nvGrpSpPr>
            <p:grpSpPr>
              <a:xfrm>
                <a:off x="3054477" y="3630843"/>
                <a:ext cx="2317751" cy="868680"/>
                <a:chOff x="470752" y="3840736"/>
                <a:chExt cx="2317751" cy="868680"/>
              </a:xfrm>
            </p:grpSpPr>
            <p:sp>
              <p:nvSpPr>
                <p:cNvPr id="103" name="Rectángulo: esquinas redondeadas 102">
                  <a:extLst>
                    <a:ext uri="{FF2B5EF4-FFF2-40B4-BE49-F238E27FC236}">
                      <a16:creationId xmlns:a16="http://schemas.microsoft.com/office/drawing/2014/main" id="{7D52E159-781C-43E0-9E14-989418F0CFD0}"/>
                    </a:ext>
                  </a:extLst>
                </p:cNvPr>
                <p:cNvSpPr/>
                <p:nvPr/>
              </p:nvSpPr>
              <p:spPr>
                <a:xfrm>
                  <a:off x="470752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rgbClr val="0070C0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104" name="Gráfico 103">
                  <a:extLst>
                    <a:ext uri="{FF2B5EF4-FFF2-40B4-BE49-F238E27FC236}">
                      <a16:creationId xmlns:a16="http://schemas.microsoft.com/office/drawing/2014/main" id="{15FD3B14-7519-4962-A317-D65F606A9F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885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5" name="Content">
                  <a:extLst>
                    <a:ext uri="{FF2B5EF4-FFF2-40B4-BE49-F238E27FC236}">
                      <a16:creationId xmlns:a16="http://schemas.microsoft.com/office/drawing/2014/main" id="{02FBF12B-E571-4019-9485-58707B611E5B}"/>
                    </a:ext>
                  </a:extLst>
                </p:cNvPr>
                <p:cNvSpPr txBox="1"/>
                <p:nvPr>
                  <p:custDataLst>
                    <p:custData r:id="rId15"/>
                    <p:custData r:id="rId16"/>
                  </p:custDataLst>
                </p:nvPr>
              </p:nvSpPr>
              <p:spPr>
                <a:xfrm>
                  <a:off x="1272885" y="4095429"/>
                  <a:ext cx="1515618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Plan de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estudios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6" name="Gráfico 105">
                  <a:extLst>
                    <a:ext uri="{FF2B5EF4-FFF2-40B4-BE49-F238E27FC236}">
                      <a16:creationId xmlns:a16="http://schemas.microsoft.com/office/drawing/2014/main" id="{5F119BA4-38F2-44D8-AB03-ED102FC34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9901" y="3842391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69" name="Content">
                <a:extLst>
                  <a:ext uri="{FF2B5EF4-FFF2-40B4-BE49-F238E27FC236}">
                    <a16:creationId xmlns:a16="http://schemas.microsoft.com/office/drawing/2014/main" id="{6D320771-5F24-45D0-BD6B-0DD8AAF8A771}"/>
                  </a:ext>
                </a:extLst>
              </p:cNvPr>
              <p:cNvSpPr txBox="1"/>
              <p:nvPr>
                <p:custDataLst>
                  <p:custData r:id="rId8"/>
                </p:custDataLst>
              </p:nvPr>
            </p:nvSpPr>
            <p:spPr>
              <a:xfrm>
                <a:off x="3049217" y="1526803"/>
                <a:ext cx="1433406" cy="384721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Formatos</a:t>
                </a:r>
                <a:endPara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0" name="Grupo 69">
                <a:extLst>
                  <a:ext uri="{FF2B5EF4-FFF2-40B4-BE49-F238E27FC236}">
                    <a16:creationId xmlns:a16="http://schemas.microsoft.com/office/drawing/2014/main" id="{2C45AB3F-0E59-4147-83DA-18B3CA70A22C}"/>
                  </a:ext>
                </a:extLst>
              </p:cNvPr>
              <p:cNvGrpSpPr/>
              <p:nvPr>
                <p:custDataLst>
                  <p:custData r:id="rId9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101" name="Rectángulo: esquinas redondeadas 100">
                  <a:extLst>
                    <a:ext uri="{FF2B5EF4-FFF2-40B4-BE49-F238E27FC236}">
                      <a16:creationId xmlns:a16="http://schemas.microsoft.com/office/drawing/2014/main" id="{E9A814A5-94F1-4887-A542-497BF424EC04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02" name="Content">
                  <a:hlinkClick r:id="rId52" action="ppaction://hlinksldjump"/>
                  <a:extLst>
                    <a:ext uri="{FF2B5EF4-FFF2-40B4-BE49-F238E27FC236}">
                      <a16:creationId xmlns:a16="http://schemas.microsoft.com/office/drawing/2014/main" id="{B96CF61E-F0C4-411B-A887-83B8E7A5CC54}"/>
                    </a:ext>
                  </a:extLst>
                </p:cNvPr>
                <p:cNvSpPr txBox="1"/>
                <p:nvPr>
                  <p:custDataLst>
                    <p:custData r:id="rId14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3543E4D7-B804-4064-8CAE-6B7114FE6541}"/>
                  </a:ext>
                </a:extLst>
              </p:cNvPr>
              <p:cNvGrpSpPr/>
              <p:nvPr/>
            </p:nvGrpSpPr>
            <p:grpSpPr>
              <a:xfrm>
                <a:off x="5473828" y="2001478"/>
                <a:ext cx="2317751" cy="868680"/>
                <a:chOff x="2476499" y="3048000"/>
                <a:chExt cx="2317751" cy="868680"/>
              </a:xfrm>
            </p:grpSpPr>
            <p:sp>
              <p:nvSpPr>
                <p:cNvPr id="79" name="Rectángulo: esquinas redondeadas 78">
                  <a:extLst>
                    <a:ext uri="{FF2B5EF4-FFF2-40B4-BE49-F238E27FC236}">
                      <a16:creationId xmlns:a16="http://schemas.microsoft.com/office/drawing/2014/main" id="{6A6F8112-E60C-4139-85F5-C45A47F4DED0}"/>
                    </a:ext>
                  </a:extLst>
                </p:cNvPr>
                <p:cNvSpPr/>
                <p:nvPr/>
              </p:nvSpPr>
              <p:spPr>
                <a:xfrm>
                  <a:off x="2476499" y="3048000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chemeClr val="bg2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98" name="Gráfico 97">
                  <a:extLst>
                    <a:ext uri="{FF2B5EF4-FFF2-40B4-BE49-F238E27FC236}">
                      <a16:creationId xmlns:a16="http://schemas.microsoft.com/office/drawing/2014/main" id="{B32C0DA9-F495-430E-B3AF-2BEE3A1E4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8632" y="3122340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9" name="Content">
                  <a:extLst>
                    <a:ext uri="{FF2B5EF4-FFF2-40B4-BE49-F238E27FC236}">
                      <a16:creationId xmlns:a16="http://schemas.microsoft.com/office/drawing/2014/main" id="{905A2F34-6162-4F90-B050-9A3459FD28D3}"/>
                    </a:ext>
                  </a:extLst>
                </p:cNvPr>
                <p:cNvSpPr txBox="1"/>
                <p:nvPr>
                  <p:custDataLst>
                    <p:custData r:id="rId12"/>
                    <p:custData r:id="rId13"/>
                  </p:custDataLst>
                </p:nvPr>
              </p:nvSpPr>
              <p:spPr>
                <a:xfrm>
                  <a:off x="3278632" y="3302694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Informe del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estado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actu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…</a:t>
                  </a:r>
                </a:p>
              </p:txBody>
            </p:sp>
            <p:pic>
              <p:nvPicPr>
                <p:cNvPr id="100" name="Gráfico 99">
                  <a:extLst>
                    <a:ext uri="{FF2B5EF4-FFF2-40B4-BE49-F238E27FC236}">
                      <a16:creationId xmlns:a16="http://schemas.microsoft.com/office/drawing/2014/main" id="{E241E154-E1F2-4636-B40C-E39ADD87F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5648" y="3049655"/>
                  <a:ext cx="252000" cy="252000"/>
                </a:xfrm>
                <a:prstGeom prst="rect">
                  <a:avLst/>
                </a:prstGeom>
              </p:spPr>
            </p:pic>
          </p:grpSp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4722AC22-1580-43B0-8DA1-38BC015F64B6}"/>
                  </a:ext>
                </a:extLst>
              </p:cNvPr>
              <p:cNvGrpSpPr/>
              <p:nvPr/>
            </p:nvGrpSpPr>
            <p:grpSpPr>
              <a:xfrm>
                <a:off x="5473828" y="3630843"/>
                <a:ext cx="2317751" cy="868680"/>
                <a:chOff x="2890103" y="3840736"/>
                <a:chExt cx="2317751" cy="868680"/>
              </a:xfrm>
            </p:grpSpPr>
            <p:sp>
              <p:nvSpPr>
                <p:cNvPr id="73" name="Rectángulo: esquinas redondeadas 72">
                  <a:hlinkClick r:id="rId53" action="ppaction://hlinksldjump"/>
                  <a:extLst>
                    <a:ext uri="{FF2B5EF4-FFF2-40B4-BE49-F238E27FC236}">
                      <a16:creationId xmlns:a16="http://schemas.microsoft.com/office/drawing/2014/main" id="{36BA9BDA-3FFC-49CC-A604-ADDD7B432D29}"/>
                    </a:ext>
                  </a:extLst>
                </p:cNvPr>
                <p:cNvSpPr/>
                <p:nvPr/>
              </p:nvSpPr>
              <p:spPr>
                <a:xfrm>
                  <a:off x="2890103" y="3840736"/>
                  <a:ext cx="2317751" cy="868680"/>
                </a:xfrm>
                <a:prstGeom prst="roundRect">
                  <a:avLst>
                    <a:gd name="adj" fmla="val 7729"/>
                  </a:avLst>
                </a:prstGeom>
                <a:solidFill>
                  <a:srgbClr val="0070C0"/>
                </a:solidFill>
                <a:ln w="31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pic>
              <p:nvPicPr>
                <p:cNvPr id="74" name="Gráfico 73">
                  <a:hlinkClick r:id="rId53" action="ppaction://hlinksldjump"/>
                  <a:extLst>
                    <a:ext uri="{FF2B5EF4-FFF2-40B4-BE49-F238E27FC236}">
                      <a16:creationId xmlns:a16="http://schemas.microsoft.com/office/drawing/2014/main" id="{C407E7E4-C997-4B31-9EB6-DA7B9299C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2236" y="3915076"/>
                  <a:ext cx="720000" cy="720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5" name="Content">
                  <a:hlinkClick r:id="rId53" action="ppaction://hlinksldjump"/>
                  <a:extLst>
                    <a:ext uri="{FF2B5EF4-FFF2-40B4-BE49-F238E27FC236}">
                      <a16:creationId xmlns:a16="http://schemas.microsoft.com/office/drawing/2014/main" id="{F80B0800-7037-465E-8106-57DBC62BC7A0}"/>
                    </a:ext>
                  </a:extLst>
                </p:cNvPr>
                <p:cNvSpPr txBox="1"/>
                <p:nvPr>
                  <p:custDataLst>
                    <p:custData r:id="rId10"/>
                    <p:custData r:id="rId11"/>
                  </p:custDataLst>
                </p:nvPr>
              </p:nvSpPr>
              <p:spPr>
                <a:xfrm>
                  <a:off x="3692236" y="4095430"/>
                  <a:ext cx="1479016" cy="538609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Informe del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estado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actu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…</a:t>
                  </a:r>
                </a:p>
              </p:txBody>
            </p:sp>
            <p:pic>
              <p:nvPicPr>
                <p:cNvPr id="76" name="Gráfico 75">
                  <a:extLst>
                    <a:ext uri="{FF2B5EF4-FFF2-40B4-BE49-F238E27FC236}">
                      <a16:creationId xmlns:a16="http://schemas.microsoft.com/office/drawing/2014/main" id="{41ABD2A6-9B71-414C-A462-C64495785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0841" y="3842391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E92DD53C-BC0A-45FA-B184-D16E31333059}"/>
                </a:ext>
              </a:extLst>
            </p:cNvPr>
            <p:cNvGrpSpPr/>
            <p:nvPr/>
          </p:nvGrpSpPr>
          <p:grpSpPr>
            <a:xfrm rot="5400000">
              <a:off x="5991859" y="-25135"/>
              <a:ext cx="180002" cy="6065287"/>
              <a:chOff x="10045700" y="1993900"/>
              <a:chExt cx="180002" cy="4533900"/>
            </a:xfrm>
          </p:grpSpPr>
          <p:sp>
            <p:nvSpPr>
              <p:cNvPr id="63" name="Rectángulo: esquinas redondeadas 62">
                <a:extLst>
                  <a:ext uri="{FF2B5EF4-FFF2-40B4-BE49-F238E27FC236}">
                    <a16:creationId xmlns:a16="http://schemas.microsoft.com/office/drawing/2014/main" id="{6B8C685C-0E77-4ED4-9908-97CA3912571F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4" name="Rectángulo: esquinas redondeadas 63">
                <a:extLst>
                  <a:ext uri="{FF2B5EF4-FFF2-40B4-BE49-F238E27FC236}">
                    <a16:creationId xmlns:a16="http://schemas.microsoft.com/office/drawing/2014/main" id="{5FC3CCB1-6C27-4A37-B309-9F0841056127}"/>
                  </a:ext>
                </a:extLst>
              </p:cNvPr>
              <p:cNvSpPr/>
              <p:nvPr/>
            </p:nvSpPr>
            <p:spPr>
              <a:xfrm>
                <a:off x="10045702" y="3683162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BFA0B37A-7728-4894-BB50-7DCBB72364AA}"/>
                </a:ext>
              </a:extLst>
            </p:cNvPr>
            <p:cNvGrpSpPr/>
            <p:nvPr/>
          </p:nvGrpSpPr>
          <p:grpSpPr>
            <a:xfrm rot="5400000">
              <a:off x="5991860" y="1609950"/>
              <a:ext cx="180000" cy="6065286"/>
              <a:chOff x="10045700" y="1993900"/>
              <a:chExt cx="180000" cy="4533900"/>
            </a:xfrm>
          </p:grpSpPr>
          <p:sp>
            <p:nvSpPr>
              <p:cNvPr id="61" name="Rectángulo: esquinas redondeadas 60">
                <a:extLst>
                  <a:ext uri="{FF2B5EF4-FFF2-40B4-BE49-F238E27FC236}">
                    <a16:creationId xmlns:a16="http://schemas.microsoft.com/office/drawing/2014/main" id="{26F65CFB-B3C2-4DBE-8CF2-7A65986141D6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6E260C54-CE53-434F-8790-DD6108DA7695}"/>
                  </a:ext>
                </a:extLst>
              </p:cNvPr>
              <p:cNvSpPr/>
              <p:nvPr/>
            </p:nvSpPr>
            <p:spPr>
              <a:xfrm>
                <a:off x="10045700" y="3683169"/>
                <a:ext cx="180000" cy="2843211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415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0748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Evaluación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PE’s</a:t>
            </a:r>
          </a:p>
        </p:txBody>
      </p:sp>
      <p:sp>
        <p:nvSpPr>
          <p:cNvPr id="203" name="Content">
            <a:extLst>
              <a:ext uri="{FF2B5EF4-FFF2-40B4-BE49-F238E27FC236}">
                <a16:creationId xmlns:a16="http://schemas.microsoft.com/office/drawing/2014/main" id="{2275396F-38F7-4DF2-B2BD-A6DECE313725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470752" y="2206972"/>
            <a:ext cx="2130711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endParaRPr lang="en-US" sz="2200" dirty="0"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24095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70752" y="2591693"/>
            <a:ext cx="11246910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671888" y="3744807"/>
              <a:ext cx="1377816" cy="25084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54" name="Content">
            <a:extLst>
              <a:ext uri="{FF2B5EF4-FFF2-40B4-BE49-F238E27FC236}">
                <a16:creationId xmlns:a16="http://schemas.microsoft.com/office/drawing/2014/main" id="{584A9E95-03EA-4AED-BD6B-96C6F115FC35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2851658" y="2211700"/>
            <a:ext cx="5663730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¿</a:t>
            </a:r>
            <a:r>
              <a:rPr lang="en-US" sz="2200" b="1" dirty="0" err="1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Realizar</a:t>
            </a:r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observaciones</a:t>
            </a:r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por </a:t>
            </a:r>
            <a:r>
              <a:rPr lang="en-US" sz="2200" b="1" dirty="0" err="1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académica</a:t>
            </a:r>
            <a:r>
              <a:rPr lang="en-US" sz="2200" b="1" dirty="0">
                <a:solidFill>
                  <a:srgbClr val="FF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495F769C-1F50-4D05-807F-3AEE3C279CFB}"/>
              </a:ext>
            </a:extLst>
          </p:cNvPr>
          <p:cNvSpPr/>
          <p:nvPr/>
        </p:nvSpPr>
        <p:spPr>
          <a:xfrm>
            <a:off x="468278" y="1013298"/>
            <a:ext cx="11245741" cy="5558311"/>
          </a:xfrm>
          <a:prstGeom prst="roundRect">
            <a:avLst>
              <a:gd name="adj" fmla="val 447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AAFA93BC-D929-4B7B-8461-61D8454E61EB}"/>
              </a:ext>
            </a:extLst>
          </p:cNvPr>
          <p:cNvSpPr txBox="1"/>
          <p:nvPr>
            <p:custDataLst>
              <p:custData r:id="rId8"/>
            </p:custDataLst>
          </p:nvPr>
        </p:nvSpPr>
        <p:spPr>
          <a:xfrm>
            <a:off x="734636" y="1254127"/>
            <a:ext cx="6260047" cy="40759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Informe del </a:t>
            </a:r>
            <a:r>
              <a:rPr lang="en-US" sz="2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estado</a:t>
            </a:r>
            <a:r>
              <a: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actual del plan de </a:t>
            </a:r>
            <a:r>
              <a:rPr lang="en-US" sz="2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estudios</a:t>
            </a:r>
            <a:endParaRPr lang="en-US" sz="2200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313352BA-64A8-49C2-9B32-3416B6234E57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10031580" y="6076731"/>
            <a:ext cx="1457546" cy="292388"/>
            <a:chOff x="4760668" y="4237301"/>
            <a:chExt cx="2616422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2097D2E8-1181-4F2D-90A7-7E10ED8BE1A5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hlinkClick r:id="rId31" action="ppaction://hlinksldjump"/>
              <a:extLst>
                <a:ext uri="{FF2B5EF4-FFF2-40B4-BE49-F238E27FC236}">
                  <a16:creationId xmlns:a16="http://schemas.microsoft.com/office/drawing/2014/main" id="{CCD281A4-AF76-4F63-9054-C05095CEEBE9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DA954B6-91FF-47C9-B13A-C237C22897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7" y="1731477"/>
            <a:ext cx="10448511" cy="4069247"/>
          </a:xfrm>
          <a:prstGeom prst="rect">
            <a:avLst/>
          </a:prstGeom>
        </p:spPr>
      </p:pic>
      <p:grpSp>
        <p:nvGrpSpPr>
          <p:cNvPr id="91" name="Grupo 90">
            <a:extLst>
              <a:ext uri="{FF2B5EF4-FFF2-40B4-BE49-F238E27FC236}">
                <a16:creationId xmlns:a16="http://schemas.microsoft.com/office/drawing/2014/main" id="{CE6AF7B4-1EBF-4663-8F5C-87C8AC53BECE}"/>
              </a:ext>
            </a:extLst>
          </p:cNvPr>
          <p:cNvGrpSpPr/>
          <p:nvPr/>
        </p:nvGrpSpPr>
        <p:grpSpPr>
          <a:xfrm>
            <a:off x="11315039" y="2275405"/>
            <a:ext cx="180000" cy="3525317"/>
            <a:chOff x="10045700" y="1993900"/>
            <a:chExt cx="180000" cy="4533900"/>
          </a:xfrm>
        </p:grpSpPr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8A78652A-9B4D-415A-967E-45D9B7BAEBCC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D844F261-3158-48B5-A6E9-78AA264AA119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92575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8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29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B626FBBE-E2A6-4811-9FDF-EC2F3C184E74}"/>
              </a:ext>
            </a:extLst>
          </p:cNvPr>
          <p:cNvSpPr/>
          <p:nvPr/>
        </p:nvSpPr>
        <p:spPr>
          <a:xfrm>
            <a:off x="152096" y="2243476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3" name="Gráfico 62">
            <a:hlinkClick r:id="rId34" action="ppaction://hlinksldjump"/>
            <a:extLst>
              <a:ext uri="{FF2B5EF4-FFF2-40B4-BE49-F238E27FC236}">
                <a16:creationId xmlns:a16="http://schemas.microsoft.com/office/drawing/2014/main" id="{40E5EE50-FFDB-4F3C-8210-E719625408F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70305" y="2267018"/>
            <a:ext cx="252000" cy="252000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A8AF201E-EAFE-4771-A604-AC389A1EAB0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07867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6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5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36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B626FBBE-E2A6-4811-9FDF-EC2F3C184E74}"/>
              </a:ext>
            </a:extLst>
          </p:cNvPr>
          <p:cNvSpPr/>
          <p:nvPr/>
        </p:nvSpPr>
        <p:spPr>
          <a:xfrm>
            <a:off x="152096" y="2243476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3" name="Gráfico 62">
            <a:hlinkClick r:id="rId41" action="ppaction://hlinksldjump"/>
            <a:extLst>
              <a:ext uri="{FF2B5EF4-FFF2-40B4-BE49-F238E27FC236}">
                <a16:creationId xmlns:a16="http://schemas.microsoft.com/office/drawing/2014/main" id="{40E5EE50-FFDB-4F3C-8210-E719625408F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0305" y="2267018"/>
            <a:ext cx="252000" cy="252000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37B0CD55-0D4A-4C27-9B7D-D4A55CB5AF9A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A27DEE9F-F84A-4D55-AC8D-3ACB8544DE20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5" name="Content">
              <a:extLst>
                <a:ext uri="{FF2B5EF4-FFF2-40B4-BE49-F238E27FC236}">
                  <a16:creationId xmlns:a16="http://schemas.microsoft.com/office/drawing/2014/main" id="{6A1DEF5A-478C-4C68-9779-0011E10F2918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49217" y="1526803"/>
              <a:ext cx="2401619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Fundamentación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98715AAB-8B91-467F-888A-8C113EF2C7A5}"/>
                </a:ext>
              </a:extLst>
            </p:cNvPr>
            <p:cNvGrpSpPr/>
            <p:nvPr>
              <p:custDataLst>
                <p:custData r:id="rId8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73" name="Rectángulo: esquinas redondeadas 72">
                <a:extLst>
                  <a:ext uri="{FF2B5EF4-FFF2-40B4-BE49-F238E27FC236}">
                    <a16:creationId xmlns:a16="http://schemas.microsoft.com/office/drawing/2014/main" id="{CCC26152-199F-4D92-B12D-2BB726FA333F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4" name="Content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C4E603DF-67B0-4A26-98A9-3BD58C1344FB}"/>
                  </a:ext>
                </a:extLst>
              </p:cNvPr>
              <p:cNvSpPr txBox="1"/>
              <p:nvPr>
                <p:custDataLst>
                  <p:custData r:id="rId13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613C6FF0-A3C2-4B29-8283-7BCAA77F744F}"/>
                </a:ext>
              </a:extLst>
            </p:cNvPr>
            <p:cNvGrpSpPr/>
            <p:nvPr>
              <p:custDataLst>
                <p:custData r:id="rId9"/>
              </p:custDataLst>
            </p:nvPr>
          </p:nvGrpSpPr>
          <p:grpSpPr>
            <a:xfrm>
              <a:off x="3086366" y="3199885"/>
              <a:ext cx="3649992" cy="292388"/>
              <a:chOff x="474338" y="2185251"/>
              <a:chExt cx="4610491" cy="292388"/>
            </a:xfrm>
          </p:grpSpPr>
          <p:sp>
            <p:nvSpPr>
              <p:cNvPr id="71" name="Content">
                <a:extLst>
                  <a:ext uri="{FF2B5EF4-FFF2-40B4-BE49-F238E27FC236}">
                    <a16:creationId xmlns:a16="http://schemas.microsoft.com/office/drawing/2014/main" id="{0D6ABE25-AC69-451A-9218-F4F6321625C2}"/>
                  </a:ext>
                </a:extLst>
              </p:cNvPr>
              <p:cNvSpPr txBox="1"/>
              <p:nvPr>
                <p:custDataLst>
                  <p:custData r:id="rId12"/>
                </p:custDataLst>
              </p:nvPr>
            </p:nvSpPr>
            <p:spPr>
              <a:xfrm>
                <a:off x="474338" y="2185251"/>
                <a:ext cx="4143217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Análisis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necesidades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sociales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2" name="Gráfico 71">
                <a:extLst>
                  <a:ext uri="{FF2B5EF4-FFF2-40B4-BE49-F238E27FC236}">
                    <a16:creationId xmlns:a16="http://schemas.microsoft.com/office/drawing/2014/main" id="{9CAF9DFC-A61B-47FD-8DE5-7361D9E4D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832829" y="2199130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69" name="Content">
              <a:extLst>
                <a:ext uri="{FF2B5EF4-FFF2-40B4-BE49-F238E27FC236}">
                  <a16:creationId xmlns:a16="http://schemas.microsoft.com/office/drawing/2014/main" id="{D7F5C47B-1FC9-400F-AB2D-0A1408CC8843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149007" y="2024689"/>
              <a:ext cx="3820277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Fundamentación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plan de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estudios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.</a:t>
              </a:r>
            </a:p>
          </p:txBody>
        </p:sp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1F68021E-D8A8-4B87-889C-D888ED4F9FBD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155039" y="3697619"/>
              <a:ext cx="6069290" cy="176971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este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apartado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 genera la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justificación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especial para la </a:t>
              </a:r>
            </a:p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existencia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ya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él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</a:t>
              </a:r>
            </a:p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Identifican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tanto las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necezidades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atenderá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el </a:t>
              </a:r>
            </a:p>
            <a:p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egresado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los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problemas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problemáticos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derivados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la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insatisfacción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esas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finalidad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es la de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construer la base documental para el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proceso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posterior que conduce a la …</a:t>
              </a:r>
            </a:p>
          </p:txBody>
        </p:sp>
      </p:grpSp>
      <p:pic>
        <p:nvPicPr>
          <p:cNvPr id="75" name="Gráfico 74">
            <a:extLst>
              <a:ext uri="{FF2B5EF4-FFF2-40B4-BE49-F238E27FC236}">
                <a16:creationId xmlns:a16="http://schemas.microsoft.com/office/drawing/2014/main" id="{FE3C11D6-F108-4DE3-B940-9990D7EBDA2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242948" y="2400068"/>
            <a:ext cx="720000" cy="720000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5D01F54-8BCD-456F-9BCD-F73E1F279F0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065993" y="2405611"/>
            <a:ext cx="9543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28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9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40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B626FBBE-E2A6-4811-9FDF-EC2F3C184E74}"/>
              </a:ext>
            </a:extLst>
          </p:cNvPr>
          <p:cNvSpPr/>
          <p:nvPr/>
        </p:nvSpPr>
        <p:spPr>
          <a:xfrm>
            <a:off x="152096" y="2243476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40E5EE50-FFDB-4F3C-8210-E719625408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70305" y="2267018"/>
            <a:ext cx="252000" cy="252000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20E57E30-352F-482D-97D4-D7D4D1B37AD5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7CD29771-0677-45F8-8EE8-77466454306C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92" name="Rectángulo: esquinas redondeadas 91">
                <a:extLst>
                  <a:ext uri="{FF2B5EF4-FFF2-40B4-BE49-F238E27FC236}">
                    <a16:creationId xmlns:a16="http://schemas.microsoft.com/office/drawing/2014/main" id="{1AEBA2EB-C331-4D10-AF05-9EEAD8E474A3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93" name="Grupo 92">
                <a:extLst>
                  <a:ext uri="{FF2B5EF4-FFF2-40B4-BE49-F238E27FC236}">
                    <a16:creationId xmlns:a16="http://schemas.microsoft.com/office/drawing/2014/main" id="{8E2DB44A-13BF-4F63-AB69-7ED6BB252F9E}"/>
                  </a:ext>
                </a:extLst>
              </p:cNvPr>
              <p:cNvGrpSpPr/>
              <p:nvPr>
                <p:custDataLst>
                  <p:custData r:id="rId16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94" name="Rectángulo: esquinas redondeadas 93">
                  <a:extLst>
                    <a:ext uri="{FF2B5EF4-FFF2-40B4-BE49-F238E27FC236}">
                      <a16:creationId xmlns:a16="http://schemas.microsoft.com/office/drawing/2014/main" id="{43A2669F-B2BE-4036-AFEF-F58329EB5F40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95" name="Content">
                  <a:hlinkClick r:id="rId47" action="ppaction://hlinksldjump"/>
                  <a:extLst>
                    <a:ext uri="{FF2B5EF4-FFF2-40B4-BE49-F238E27FC236}">
                      <a16:creationId xmlns:a16="http://schemas.microsoft.com/office/drawing/2014/main" id="{E7889871-0CC1-452B-8277-021E58D205BA}"/>
                    </a:ext>
                  </a:extLst>
                </p:cNvPr>
                <p:cNvSpPr txBox="1"/>
                <p:nvPr>
                  <p:custDataLst>
                    <p:custData r:id="rId17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65" name="Content">
              <a:extLst>
                <a:ext uri="{FF2B5EF4-FFF2-40B4-BE49-F238E27FC236}">
                  <a16:creationId xmlns:a16="http://schemas.microsoft.com/office/drawing/2014/main" id="{10F0BD47-0E9C-4575-8A38-DE9FDFFE51A3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054477" y="3156168"/>
              <a:ext cx="172194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Seleccionar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Content">
              <a:extLst>
                <a:ext uri="{FF2B5EF4-FFF2-40B4-BE49-F238E27FC236}">
                  <a16:creationId xmlns:a16="http://schemas.microsoft.com/office/drawing/2014/main" id="{73C9CD48-5955-4FD2-888B-85AC41DA315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49217" y="1526803"/>
              <a:ext cx="3320140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Responsable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2FCC745C-F30A-4008-8095-75AA9DF8F007}"/>
                </a:ext>
              </a:extLst>
            </p:cNvPr>
            <p:cNvGrpSpPr/>
            <p:nvPr/>
          </p:nvGrpSpPr>
          <p:grpSpPr>
            <a:xfrm>
              <a:off x="3058743" y="2006161"/>
              <a:ext cx="5040000" cy="698443"/>
              <a:chOff x="6650368" y="2601017"/>
              <a:chExt cx="4163952" cy="698443"/>
            </a:xfrm>
          </p:grpSpPr>
          <p:sp>
            <p:nvSpPr>
              <p:cNvPr id="89" name="Rectángulo: esquinas redondeadas 88">
                <a:extLst>
                  <a:ext uri="{FF2B5EF4-FFF2-40B4-BE49-F238E27FC236}">
                    <a16:creationId xmlns:a16="http://schemas.microsoft.com/office/drawing/2014/main" id="{3610D3B2-A498-4CCD-B399-FD93484F7ADE}"/>
                  </a:ext>
                </a:extLst>
              </p:cNvPr>
              <p:cNvSpPr/>
              <p:nvPr/>
            </p:nvSpPr>
            <p:spPr>
              <a:xfrm>
                <a:off x="6650368" y="2601017"/>
                <a:ext cx="4163952" cy="698443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Content">
                <a:extLst>
                  <a:ext uri="{FF2B5EF4-FFF2-40B4-BE49-F238E27FC236}">
                    <a16:creationId xmlns:a16="http://schemas.microsoft.com/office/drawing/2014/main" id="{AB3566E5-8633-4A2D-9D13-8876463E9D6A}"/>
                  </a:ext>
                </a:extLst>
              </p:cNvPr>
              <p:cNvSpPr txBox="1"/>
              <p:nvPr>
                <p:custDataLst>
                  <p:custData r:id="rId14"/>
                </p:custDataLst>
              </p:nvPr>
            </p:nvSpPr>
            <p:spPr>
              <a:xfrm>
                <a:off x="6650368" y="2634166"/>
                <a:ext cx="3560432" cy="323165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Juan José </a:t>
                </a:r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Aldama</a:t>
                </a:r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García</a:t>
                </a:r>
              </a:p>
            </p:txBody>
          </p:sp>
          <p:sp>
            <p:nvSpPr>
              <p:cNvPr id="91" name="Content">
                <a:extLst>
                  <a:ext uri="{FF2B5EF4-FFF2-40B4-BE49-F238E27FC236}">
                    <a16:creationId xmlns:a16="http://schemas.microsoft.com/office/drawing/2014/main" id="{BC45C875-47E4-4287-B020-6F3CA647D63F}"/>
                  </a:ext>
                </a:extLst>
              </p:cNvPr>
              <p:cNvSpPr txBox="1"/>
              <p:nvPr>
                <p:custDataLst>
                  <p:custData r:id="rId15"/>
                </p:custDataLst>
              </p:nvPr>
            </p:nvSpPr>
            <p:spPr>
              <a:xfrm>
                <a:off x="6650368" y="2933941"/>
                <a:ext cx="1952779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jjaldama_g@uv.mx</a:t>
                </a:r>
              </a:p>
            </p:txBody>
          </p:sp>
        </p:grpSp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244FD214-CDAC-4E74-95E1-17CAB5AE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7824913" y="2021190"/>
              <a:ext cx="252000" cy="252000"/>
            </a:xfrm>
            <a:prstGeom prst="rect">
              <a:avLst/>
            </a:prstGeom>
          </p:spPr>
        </p:pic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A9E129C7-5F25-4E14-BA54-2FA6010B6F4F}"/>
                </a:ext>
              </a:extLst>
            </p:cNvPr>
            <p:cNvGrpSpPr/>
            <p:nvPr/>
          </p:nvGrpSpPr>
          <p:grpSpPr>
            <a:xfrm>
              <a:off x="4776423" y="3199670"/>
              <a:ext cx="3325406" cy="292389"/>
              <a:chOff x="7339684" y="2232538"/>
              <a:chExt cx="3980373" cy="292389"/>
            </a:xfrm>
          </p:grpSpPr>
          <p:sp>
            <p:nvSpPr>
              <p:cNvPr id="86" name="Rectángulo: esquinas redondeadas 85">
                <a:extLst>
                  <a:ext uri="{FF2B5EF4-FFF2-40B4-BE49-F238E27FC236}">
                    <a16:creationId xmlns:a16="http://schemas.microsoft.com/office/drawing/2014/main" id="{E93599B7-696C-4F6D-A397-B6B81C8CDBE8}"/>
                  </a:ext>
                </a:extLst>
              </p:cNvPr>
              <p:cNvSpPr/>
              <p:nvPr/>
            </p:nvSpPr>
            <p:spPr>
              <a:xfrm>
                <a:off x="7339684" y="2232539"/>
                <a:ext cx="3980373" cy="292388"/>
              </a:xfrm>
              <a:prstGeom prst="roundRect">
                <a:avLst>
                  <a:gd name="adj" fmla="val 17795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87" name="Content">
                <a:extLst>
                  <a:ext uri="{FF2B5EF4-FFF2-40B4-BE49-F238E27FC236}">
                    <a16:creationId xmlns:a16="http://schemas.microsoft.com/office/drawing/2014/main" id="{619CBB49-EBD3-45AE-9F4E-498F8C2746FD}"/>
                  </a:ext>
                </a:extLst>
              </p:cNvPr>
              <p:cNvSpPr txBox="1"/>
              <p:nvPr>
                <p:custDataLst>
                  <p:custData r:id="rId13"/>
                </p:custDataLst>
              </p:nvPr>
            </p:nvSpPr>
            <p:spPr>
              <a:xfrm>
                <a:off x="7339684" y="2232538"/>
                <a:ext cx="2878690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Ingresa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palabras clave</a:t>
                </a:r>
              </a:p>
            </p:txBody>
          </p:sp>
          <p:pic>
            <p:nvPicPr>
              <p:cNvPr id="88" name="Gráfico 87">
                <a:extLst>
                  <a:ext uri="{FF2B5EF4-FFF2-40B4-BE49-F238E27FC236}">
                    <a16:creationId xmlns:a16="http://schemas.microsoft.com/office/drawing/2014/main" id="{155A7B17-ED61-4CB3-80E4-87EBB4CAEA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989051" y="2252732"/>
                <a:ext cx="301634" cy="252000"/>
              </a:xfrm>
              <a:prstGeom prst="rect">
                <a:avLst/>
              </a:prstGeom>
            </p:spPr>
          </p:pic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EA799427-C7B6-415C-9BBC-A0D305EC3FB3}"/>
                </a:ext>
              </a:extLst>
            </p:cNvPr>
            <p:cNvGrpSpPr/>
            <p:nvPr/>
          </p:nvGrpSpPr>
          <p:grpSpPr>
            <a:xfrm>
              <a:off x="3058743" y="3630094"/>
              <a:ext cx="5040000" cy="698443"/>
              <a:chOff x="6650368" y="2601017"/>
              <a:chExt cx="4163952" cy="698443"/>
            </a:xfrm>
          </p:grpSpPr>
          <p:sp>
            <p:nvSpPr>
              <p:cNvPr id="83" name="Rectángulo: esquinas redondeadas 82">
                <a:extLst>
                  <a:ext uri="{FF2B5EF4-FFF2-40B4-BE49-F238E27FC236}">
                    <a16:creationId xmlns:a16="http://schemas.microsoft.com/office/drawing/2014/main" id="{EF5CC7EE-5975-4C5A-9540-7A58271453BE}"/>
                  </a:ext>
                </a:extLst>
              </p:cNvPr>
              <p:cNvSpPr/>
              <p:nvPr/>
            </p:nvSpPr>
            <p:spPr>
              <a:xfrm>
                <a:off x="6650368" y="2601017"/>
                <a:ext cx="4163952" cy="698443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4" name="Content">
                <a:extLst>
                  <a:ext uri="{FF2B5EF4-FFF2-40B4-BE49-F238E27FC236}">
                    <a16:creationId xmlns:a16="http://schemas.microsoft.com/office/drawing/2014/main" id="{B9B4A36A-3D0E-4A27-9193-60F69B4ED5F6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6650368" y="2634166"/>
                <a:ext cx="3560432" cy="323165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Juan José </a:t>
                </a:r>
                <a:r>
                  <a:rPr lang="en-US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Aldama</a:t>
                </a:r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García</a:t>
                </a:r>
              </a:p>
            </p:txBody>
          </p:sp>
          <p:sp>
            <p:nvSpPr>
              <p:cNvPr id="85" name="Content">
                <a:extLst>
                  <a:ext uri="{FF2B5EF4-FFF2-40B4-BE49-F238E27FC236}">
                    <a16:creationId xmlns:a16="http://schemas.microsoft.com/office/drawing/2014/main" id="{549B81FB-F042-4D90-A164-B671EDDCE2AB}"/>
                  </a:ext>
                </a:extLst>
              </p:cNvPr>
              <p:cNvSpPr txBox="1"/>
              <p:nvPr>
                <p:custDataLst>
                  <p:custData r:id="rId12"/>
                </p:custDataLst>
              </p:nvPr>
            </p:nvSpPr>
            <p:spPr>
              <a:xfrm>
                <a:off x="6650368" y="2933941"/>
                <a:ext cx="1952779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jjaldama_g@uv.mx</a:t>
                </a:r>
              </a:p>
            </p:txBody>
          </p:sp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482B4EE6-5DCA-4318-9361-0B1AF3E47CF5}"/>
                </a:ext>
              </a:extLst>
            </p:cNvPr>
            <p:cNvGrpSpPr/>
            <p:nvPr/>
          </p:nvGrpSpPr>
          <p:grpSpPr>
            <a:xfrm>
              <a:off x="3058743" y="4462066"/>
              <a:ext cx="5040000" cy="698443"/>
              <a:chOff x="6650368" y="2601017"/>
              <a:chExt cx="4163952" cy="698443"/>
            </a:xfrm>
          </p:grpSpPr>
          <p:sp>
            <p:nvSpPr>
              <p:cNvPr id="80" name="Rectángulo: esquinas redondeadas 79">
                <a:extLst>
                  <a:ext uri="{FF2B5EF4-FFF2-40B4-BE49-F238E27FC236}">
                    <a16:creationId xmlns:a16="http://schemas.microsoft.com/office/drawing/2014/main" id="{5506189A-971D-4838-B55A-B272E56CE76D}"/>
                  </a:ext>
                </a:extLst>
              </p:cNvPr>
              <p:cNvSpPr/>
              <p:nvPr/>
            </p:nvSpPr>
            <p:spPr>
              <a:xfrm>
                <a:off x="6650368" y="2601017"/>
                <a:ext cx="4163952" cy="698443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1" name="Content">
                <a:extLst>
                  <a:ext uri="{FF2B5EF4-FFF2-40B4-BE49-F238E27FC236}">
                    <a16:creationId xmlns:a16="http://schemas.microsoft.com/office/drawing/2014/main" id="{0F8652BC-19B6-4027-BA27-4D5A7819C1AB}"/>
                  </a:ext>
                </a:extLst>
              </p:cNvPr>
              <p:cNvSpPr txBox="1"/>
              <p:nvPr>
                <p:custDataLst>
                  <p:custData r:id="rId9"/>
                </p:custDataLst>
              </p:nvPr>
            </p:nvSpPr>
            <p:spPr>
              <a:xfrm>
                <a:off x="6650368" y="2634166"/>
                <a:ext cx="3560432" cy="323165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María González Acosta</a:t>
                </a:r>
              </a:p>
            </p:txBody>
          </p:sp>
          <p:sp>
            <p:nvSpPr>
              <p:cNvPr id="82" name="Content">
                <a:extLst>
                  <a:ext uri="{FF2B5EF4-FFF2-40B4-BE49-F238E27FC236}">
                    <a16:creationId xmlns:a16="http://schemas.microsoft.com/office/drawing/2014/main" id="{5FD01EFF-CAAA-4371-BBC0-D3D3DDC34064}"/>
                  </a:ext>
                </a:extLst>
              </p:cNvPr>
              <p:cNvSpPr txBox="1"/>
              <p:nvPr>
                <p:custDataLst>
                  <p:custData r:id="rId10"/>
                </p:custDataLst>
              </p:nvPr>
            </p:nvSpPr>
            <p:spPr>
              <a:xfrm>
                <a:off x="6650368" y="2933941"/>
                <a:ext cx="1952779" cy="292388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jjaldama_g@uv.mx</a:t>
                </a:r>
              </a:p>
            </p:txBody>
          </p:sp>
        </p:grp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308A577F-12EB-4AAE-9B62-F69B94AA1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/>
            <a:stretch/>
          </p:blipFill>
          <p:spPr>
            <a:xfrm>
              <a:off x="7824913" y="3652477"/>
              <a:ext cx="252000" cy="252000"/>
            </a:xfrm>
            <a:prstGeom prst="rect">
              <a:avLst/>
            </a:prstGeom>
          </p:spPr>
        </p:pic>
        <p:pic>
          <p:nvPicPr>
            <p:cNvPr id="74" name="Gráfico 73">
              <a:extLst>
                <a:ext uri="{FF2B5EF4-FFF2-40B4-BE49-F238E27FC236}">
                  <a16:creationId xmlns:a16="http://schemas.microsoft.com/office/drawing/2014/main" id="{0F60A598-937E-4632-8601-A8F6377B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/>
            <a:stretch/>
          </p:blipFill>
          <p:spPr>
            <a:xfrm>
              <a:off x="7821411" y="4495215"/>
              <a:ext cx="252000" cy="252000"/>
            </a:xfrm>
            <a:prstGeom prst="rect">
              <a:avLst/>
            </a:prstGeom>
          </p:spPr>
        </p:pic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D90F2360-2ACF-440B-B17E-6A9B43A55834}"/>
                </a:ext>
              </a:extLst>
            </p:cNvPr>
            <p:cNvGrpSpPr/>
            <p:nvPr/>
          </p:nvGrpSpPr>
          <p:grpSpPr>
            <a:xfrm>
              <a:off x="9069125" y="3630095"/>
              <a:ext cx="180000" cy="1875356"/>
              <a:chOff x="10045700" y="1993900"/>
              <a:chExt cx="180000" cy="4533900"/>
            </a:xfrm>
          </p:grpSpPr>
          <p:sp>
            <p:nvSpPr>
              <p:cNvPr id="76" name="Rectángulo: esquinas redondeadas 75">
                <a:extLst>
                  <a:ext uri="{FF2B5EF4-FFF2-40B4-BE49-F238E27FC236}">
                    <a16:creationId xmlns:a16="http://schemas.microsoft.com/office/drawing/2014/main" id="{58A3E975-10C2-4C0C-8061-DB3FABE515AC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9" name="Rectángulo: esquinas redondeadas 78">
                <a:extLst>
                  <a:ext uri="{FF2B5EF4-FFF2-40B4-BE49-F238E27FC236}">
                    <a16:creationId xmlns:a16="http://schemas.microsoft.com/office/drawing/2014/main" id="{1E91AB8C-7156-4ABD-8B81-118AA4293642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2091532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000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6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4699373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80F7354-34DB-487E-85DE-CB9B2E209524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57886" y="2253139"/>
            <a:ext cx="3904564" cy="292388"/>
            <a:chOff x="474338" y="2185251"/>
            <a:chExt cx="4932054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474338" y="2185251"/>
              <a:ext cx="493205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necesidades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sociales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19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A26B17C-9178-4B97-9454-F9B1EBF02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15415"/>
              </p:ext>
            </p:extLst>
          </p:nvPr>
        </p:nvGraphicFramePr>
        <p:xfrm>
          <a:off x="512237" y="2587684"/>
          <a:ext cx="10883994" cy="398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999">
                  <a:extLst>
                    <a:ext uri="{9D8B030D-6E8A-4147-A177-3AD203B41FA5}">
                      <a16:colId xmlns:a16="http://schemas.microsoft.com/office/drawing/2014/main" val="4176567450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2782895904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3130332079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2156227905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523147974"/>
                    </a:ext>
                  </a:extLst>
                </a:gridCol>
                <a:gridCol w="1813999">
                  <a:extLst>
                    <a:ext uri="{9D8B030D-6E8A-4147-A177-3AD203B41FA5}">
                      <a16:colId xmlns:a16="http://schemas.microsoft.com/office/drawing/2014/main" val="120494712"/>
                    </a:ext>
                  </a:extLst>
                </a:gridCol>
              </a:tblGrid>
              <a:tr h="656495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Escala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Necesidad 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Problema 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Problemática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Ámbito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aleway" panose="020B0503030101060003" pitchFamily="34" charset="0"/>
                        </a:rPr>
                        <a:t>Funciones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353767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Local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29574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Regional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55976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Nacional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681389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Internacional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85858"/>
                  </a:ext>
                </a:extLst>
              </a:tr>
              <a:tr h="665614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72543"/>
                  </a:ext>
                </a:extLst>
              </a:tr>
            </a:tbl>
          </a:graphicData>
        </a:graphic>
      </p:graphicFrame>
      <p:pic>
        <p:nvPicPr>
          <p:cNvPr id="45" name="Gráfico 44">
            <a:extLst>
              <a:ext uri="{FF2B5EF4-FFF2-40B4-BE49-F238E27FC236}">
                <a16:creationId xmlns:a16="http://schemas.microsoft.com/office/drawing/2014/main" id="{03639EB1-4FEF-47C1-9150-5BD53533328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7867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4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31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B512AAD-A803-4709-BCFF-6F5F06CADF95}"/>
              </a:ext>
            </a:extLst>
          </p:cNvPr>
          <p:cNvGrpSpPr/>
          <p:nvPr/>
        </p:nvGrpSpPr>
        <p:grpSpPr>
          <a:xfrm>
            <a:off x="457886" y="2253139"/>
            <a:ext cx="3978606" cy="292388"/>
            <a:chOff x="457886" y="2253139"/>
            <a:chExt cx="3978606" cy="292388"/>
          </a:xfrm>
        </p:grpSpPr>
        <p:sp>
          <p:nvSpPr>
            <p:cNvPr id="56" name="Content">
              <a:extLst>
                <a:ext uri="{FF2B5EF4-FFF2-40B4-BE49-F238E27FC236}">
                  <a16:creationId xmlns:a16="http://schemas.microsoft.com/office/drawing/2014/main" id="{D6AFAEA4-EB2B-445E-A2AE-5251CAD63A7D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57886" y="2253139"/>
              <a:ext cx="3759362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fundamentos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disciplinares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6F80A133-E1D4-4334-B6E1-9400C088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236991" y="2267018"/>
              <a:ext cx="199501" cy="252000"/>
            </a:xfrm>
            <a:prstGeom prst="rect">
              <a:avLst/>
            </a:prstGeom>
          </p:spPr>
        </p:pic>
      </p:grpSp>
      <p:pic>
        <p:nvPicPr>
          <p:cNvPr id="3" name="Gráfico 2">
            <a:hlinkClick r:id="rId34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0E0B3AD-3416-4695-B847-150569DD1765}"/>
              </a:ext>
            </a:extLst>
          </p:cNvPr>
          <p:cNvSpPr/>
          <p:nvPr/>
        </p:nvSpPr>
        <p:spPr>
          <a:xfrm>
            <a:off x="474338" y="4782652"/>
            <a:ext cx="216000" cy="216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4272D597-8093-47B7-A780-62436259B3FB}"/>
              </a:ext>
            </a:extLst>
          </p:cNvPr>
          <p:cNvSpPr/>
          <p:nvPr/>
        </p:nvSpPr>
        <p:spPr>
          <a:xfrm>
            <a:off x="10886778" y="4782652"/>
            <a:ext cx="216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48448ED1-7DB3-41B8-BC08-16A90CCC17DF}"/>
              </a:ext>
            </a:extLst>
          </p:cNvPr>
          <p:cNvSpPr/>
          <p:nvPr/>
        </p:nvSpPr>
        <p:spPr>
          <a:xfrm>
            <a:off x="837510" y="4836652"/>
            <a:ext cx="9900000" cy="1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E4F5FA9-51EA-4B50-8890-3298A2F4CEC0}"/>
              </a:ext>
            </a:extLst>
          </p:cNvPr>
          <p:cNvGrpSpPr/>
          <p:nvPr/>
        </p:nvGrpSpPr>
        <p:grpSpPr>
          <a:xfrm>
            <a:off x="422305" y="5098390"/>
            <a:ext cx="841706" cy="292388"/>
            <a:chOff x="3866869" y="5260599"/>
            <a:chExt cx="841706" cy="292388"/>
          </a:xfrm>
        </p:grpSpPr>
        <p:sp>
          <p:nvSpPr>
            <p:cNvPr id="66" name="Content">
              <a:extLst>
                <a:ext uri="{FF2B5EF4-FFF2-40B4-BE49-F238E27FC236}">
                  <a16:creationId xmlns:a16="http://schemas.microsoft.com/office/drawing/2014/main" id="{0352631D-640A-47E4-B0B3-BFA2534F733B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866869" y="5260599"/>
              <a:ext cx="63511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1500</a:t>
              </a:r>
            </a:p>
          </p:txBody>
        </p:sp>
        <p:pic>
          <p:nvPicPr>
            <p:cNvPr id="67" name="Gráfico 66">
              <a:extLst>
                <a:ext uri="{FF2B5EF4-FFF2-40B4-BE49-F238E27FC236}">
                  <a16:creationId xmlns:a16="http://schemas.microsoft.com/office/drawing/2014/main" id="{A32B983C-DC0E-4AAA-93AD-56DAE5865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509074" y="5274478"/>
              <a:ext cx="199501" cy="252000"/>
            </a:xfrm>
            <a:prstGeom prst="rect">
              <a:avLst/>
            </a:prstGeom>
          </p:spPr>
        </p:pic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51C45D1E-CBA5-4A5B-BB62-2437FC83008D}"/>
              </a:ext>
            </a:extLst>
          </p:cNvPr>
          <p:cNvGrpSpPr/>
          <p:nvPr/>
        </p:nvGrpSpPr>
        <p:grpSpPr>
          <a:xfrm>
            <a:off x="10258706" y="5098390"/>
            <a:ext cx="841706" cy="292388"/>
            <a:chOff x="3866869" y="5260599"/>
            <a:chExt cx="841706" cy="292388"/>
          </a:xfrm>
        </p:grpSpPr>
        <p:sp>
          <p:nvSpPr>
            <p:cNvPr id="70" name="Content">
              <a:extLst>
                <a:ext uri="{FF2B5EF4-FFF2-40B4-BE49-F238E27FC236}">
                  <a16:creationId xmlns:a16="http://schemas.microsoft.com/office/drawing/2014/main" id="{ABAF3496-2A26-4D51-8D6F-6F85FE1E4A0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866869" y="5260599"/>
              <a:ext cx="625492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2019</a:t>
              </a:r>
            </a:p>
          </p:txBody>
        </p:sp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62B2730D-9037-4B5A-812F-AB5F153F1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509074" y="5274478"/>
              <a:ext cx="199501" cy="252000"/>
            </a:xfrm>
            <a:prstGeom prst="rect">
              <a:avLst/>
            </a:prstGeom>
          </p:spPr>
        </p:pic>
      </p:grp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E7921B0F-A0E0-4A68-9A78-3F5ED0ABC08B}"/>
              </a:ext>
            </a:extLst>
          </p:cNvPr>
          <p:cNvCxnSpPr>
            <a:cxnSpLocks/>
          </p:cNvCxnSpPr>
          <p:nvPr/>
        </p:nvCxnSpPr>
        <p:spPr>
          <a:xfrm>
            <a:off x="1057415" y="3965113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7D245-3648-4E54-8C79-C71D44B33482}"/>
              </a:ext>
            </a:extLst>
          </p:cNvPr>
          <p:cNvGrpSpPr/>
          <p:nvPr/>
        </p:nvGrpSpPr>
        <p:grpSpPr>
          <a:xfrm>
            <a:off x="1010864" y="3937103"/>
            <a:ext cx="1494923" cy="737945"/>
            <a:chOff x="1010864" y="3556103"/>
            <a:chExt cx="1494923" cy="73794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737E7810-A86A-4BDF-9F33-32D905D9D36F}"/>
                </a:ext>
              </a:extLst>
            </p:cNvPr>
            <p:cNvSpPr/>
            <p:nvPr/>
          </p:nvSpPr>
          <p:spPr>
            <a:xfrm>
              <a:off x="1057415" y="3584113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D1E2E21C-8A10-4B12-BEDA-871E09E52B3C}"/>
                </a:ext>
              </a:extLst>
            </p:cNvPr>
            <p:cNvSpPr/>
            <p:nvPr/>
          </p:nvSpPr>
          <p:spPr>
            <a:xfrm>
              <a:off x="2396240" y="3584114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6" name="Content">
              <a:extLst>
                <a:ext uri="{FF2B5EF4-FFF2-40B4-BE49-F238E27FC236}">
                  <a16:creationId xmlns:a16="http://schemas.microsoft.com/office/drawing/2014/main" id="{4256E8CD-B43D-4442-91B2-32085A784E62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1010864" y="3556103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79" name="Content">
              <a:extLst>
                <a:ext uri="{FF2B5EF4-FFF2-40B4-BE49-F238E27FC236}">
                  <a16:creationId xmlns:a16="http://schemas.microsoft.com/office/drawing/2014/main" id="{68FD51ED-E6D2-448D-ACBC-1A81456C10DB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1010864" y="4032438"/>
              <a:ext cx="529312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1512</a:t>
              </a:r>
            </a:p>
          </p:txBody>
        </p:sp>
      </p:grp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61675774-DF69-4FEE-B48C-C749C10B46E2}"/>
              </a:ext>
            </a:extLst>
          </p:cNvPr>
          <p:cNvCxnSpPr>
            <a:cxnSpLocks/>
          </p:cNvCxnSpPr>
          <p:nvPr/>
        </p:nvCxnSpPr>
        <p:spPr>
          <a:xfrm>
            <a:off x="2667140" y="3224213"/>
            <a:ext cx="0" cy="170410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82F4FF-EB06-43C8-B6E8-CD7D14C38DAE}"/>
              </a:ext>
            </a:extLst>
          </p:cNvPr>
          <p:cNvGrpSpPr/>
          <p:nvPr/>
        </p:nvGrpSpPr>
        <p:grpSpPr>
          <a:xfrm>
            <a:off x="1213653" y="3108551"/>
            <a:ext cx="1511138" cy="737945"/>
            <a:chOff x="1213653" y="2727551"/>
            <a:chExt cx="1511138" cy="737945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32978A44-F69D-4979-AF5D-BDAD6A7E641D}"/>
                </a:ext>
              </a:extLst>
            </p:cNvPr>
            <p:cNvSpPr/>
            <p:nvPr/>
          </p:nvSpPr>
          <p:spPr>
            <a:xfrm>
              <a:off x="1328318" y="2755561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0216C69C-2261-4595-AEF8-180C14F11994}"/>
                </a:ext>
              </a:extLst>
            </p:cNvPr>
            <p:cNvSpPr/>
            <p:nvPr/>
          </p:nvSpPr>
          <p:spPr>
            <a:xfrm>
              <a:off x="1213653" y="2755561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0F914415-D080-4791-BAD0-FA5576323DE5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1281767" y="2727551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85" name="Content">
              <a:extLst>
                <a:ext uri="{FF2B5EF4-FFF2-40B4-BE49-F238E27FC236}">
                  <a16:creationId xmlns:a16="http://schemas.microsoft.com/office/drawing/2014/main" id="{7EC3E18F-CA62-4424-B1A0-0884019AC15C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1281767" y="3203886"/>
              <a:ext cx="579005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1700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EA55B7F9-0E35-41AB-97A1-06CFF16D8543}"/>
              </a:ext>
            </a:extLst>
          </p:cNvPr>
          <p:cNvGrpSpPr/>
          <p:nvPr/>
        </p:nvGrpSpPr>
        <p:grpSpPr>
          <a:xfrm>
            <a:off x="1424325" y="5075703"/>
            <a:ext cx="1494923" cy="737945"/>
            <a:chOff x="1010864" y="3556103"/>
            <a:chExt cx="1494923" cy="737945"/>
          </a:xfrm>
        </p:grpSpPr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B545BF72-3016-4CE4-964E-1BE53CABEE0F}"/>
                </a:ext>
              </a:extLst>
            </p:cNvPr>
            <p:cNvSpPr/>
            <p:nvPr/>
          </p:nvSpPr>
          <p:spPr>
            <a:xfrm>
              <a:off x="1057415" y="3584113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F2BD796D-53C8-4107-A075-A45A35A57F0B}"/>
                </a:ext>
              </a:extLst>
            </p:cNvPr>
            <p:cNvSpPr/>
            <p:nvPr/>
          </p:nvSpPr>
          <p:spPr>
            <a:xfrm>
              <a:off x="2396240" y="3584114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5F8AF1B3-1F46-49D5-A0A7-DF8D73997BEB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1010864" y="3556103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93" name="Content">
              <a:extLst>
                <a:ext uri="{FF2B5EF4-FFF2-40B4-BE49-F238E27FC236}">
                  <a16:creationId xmlns:a16="http://schemas.microsoft.com/office/drawing/2014/main" id="{3724AD25-344F-43A8-8849-ECB386D5542C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1010864" y="4032438"/>
              <a:ext cx="579005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1560</a:t>
              </a:r>
            </a:p>
          </p:txBody>
        </p:sp>
      </p:grp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C2901310-1471-4262-947A-3671B7D8DFD4}"/>
              </a:ext>
            </a:extLst>
          </p:cNvPr>
          <p:cNvCxnSpPr>
            <a:cxnSpLocks/>
          </p:cNvCxnSpPr>
          <p:nvPr/>
        </p:nvCxnSpPr>
        <p:spPr>
          <a:xfrm>
            <a:off x="1471016" y="4836652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upo 94">
            <a:extLst>
              <a:ext uri="{FF2B5EF4-FFF2-40B4-BE49-F238E27FC236}">
                <a16:creationId xmlns:a16="http://schemas.microsoft.com/office/drawing/2014/main" id="{23037E08-A107-48A7-AA36-A09DDDF898D0}"/>
              </a:ext>
            </a:extLst>
          </p:cNvPr>
          <p:cNvGrpSpPr/>
          <p:nvPr/>
        </p:nvGrpSpPr>
        <p:grpSpPr>
          <a:xfrm>
            <a:off x="1581998" y="5895168"/>
            <a:ext cx="1511138" cy="737945"/>
            <a:chOff x="1213653" y="2727551"/>
            <a:chExt cx="1511138" cy="737945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55C81CA6-1692-419B-B962-1EFB9237B196}"/>
                </a:ext>
              </a:extLst>
            </p:cNvPr>
            <p:cNvSpPr/>
            <p:nvPr/>
          </p:nvSpPr>
          <p:spPr>
            <a:xfrm>
              <a:off x="1328318" y="2755561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 96">
              <a:extLst>
                <a:ext uri="{FF2B5EF4-FFF2-40B4-BE49-F238E27FC236}">
                  <a16:creationId xmlns:a16="http://schemas.microsoft.com/office/drawing/2014/main" id="{F0D821DD-9865-4E04-B6CC-59DF0C6CE84E}"/>
                </a:ext>
              </a:extLst>
            </p:cNvPr>
            <p:cNvSpPr/>
            <p:nvPr/>
          </p:nvSpPr>
          <p:spPr>
            <a:xfrm>
              <a:off x="1213653" y="2755561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8" name="Content">
              <a:extLst>
                <a:ext uri="{FF2B5EF4-FFF2-40B4-BE49-F238E27FC236}">
                  <a16:creationId xmlns:a16="http://schemas.microsoft.com/office/drawing/2014/main" id="{ECB0EE95-352E-4C26-B344-FD35EB4F1DDC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1281767" y="2727551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7A9DD43-D468-44DB-BB97-C3E172134351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1281767" y="3203886"/>
              <a:ext cx="561372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1748</a:t>
              </a:r>
            </a:p>
          </p:txBody>
        </p:sp>
      </p:grp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764D7675-5879-4FAC-88D2-EA4A04E79132}"/>
              </a:ext>
            </a:extLst>
          </p:cNvPr>
          <p:cNvCxnSpPr>
            <a:cxnSpLocks/>
          </p:cNvCxnSpPr>
          <p:nvPr/>
        </p:nvCxnSpPr>
        <p:spPr>
          <a:xfrm>
            <a:off x="3035485" y="4836652"/>
            <a:ext cx="0" cy="170410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96559014-8297-4B95-A45C-090A1D2674C4}"/>
              </a:ext>
            </a:extLst>
          </p:cNvPr>
          <p:cNvCxnSpPr>
            <a:cxnSpLocks/>
          </p:cNvCxnSpPr>
          <p:nvPr/>
        </p:nvCxnSpPr>
        <p:spPr>
          <a:xfrm>
            <a:off x="6222373" y="3965113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DBAF940A-E797-4092-90F9-A2A5364A027D}"/>
              </a:ext>
            </a:extLst>
          </p:cNvPr>
          <p:cNvGrpSpPr/>
          <p:nvPr/>
        </p:nvGrpSpPr>
        <p:grpSpPr>
          <a:xfrm>
            <a:off x="6175822" y="3937103"/>
            <a:ext cx="1494923" cy="737945"/>
            <a:chOff x="1010864" y="3556103"/>
            <a:chExt cx="1494923" cy="737945"/>
          </a:xfrm>
        </p:grpSpPr>
        <p:sp>
          <p:nvSpPr>
            <p:cNvPr id="103" name="Rectángulo 102">
              <a:extLst>
                <a:ext uri="{FF2B5EF4-FFF2-40B4-BE49-F238E27FC236}">
                  <a16:creationId xmlns:a16="http://schemas.microsoft.com/office/drawing/2014/main" id="{129F7862-5054-488E-A7CE-F065DD2ECB95}"/>
                </a:ext>
              </a:extLst>
            </p:cNvPr>
            <p:cNvSpPr/>
            <p:nvPr/>
          </p:nvSpPr>
          <p:spPr>
            <a:xfrm>
              <a:off x="1057415" y="3584113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2B98B290-49E5-4ED9-9500-51E50C751882}"/>
                </a:ext>
              </a:extLst>
            </p:cNvPr>
            <p:cNvSpPr/>
            <p:nvPr/>
          </p:nvSpPr>
          <p:spPr>
            <a:xfrm>
              <a:off x="2396240" y="3584114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Content">
              <a:extLst>
                <a:ext uri="{FF2B5EF4-FFF2-40B4-BE49-F238E27FC236}">
                  <a16:creationId xmlns:a16="http://schemas.microsoft.com/office/drawing/2014/main" id="{52EDB885-CDC1-4223-9D85-3BCCFF251330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1010864" y="3556103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7E336FD5-8C52-4498-9FAB-02F77897B448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1010864" y="4032438"/>
              <a:ext cx="574196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1780</a:t>
              </a:r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230C446E-0769-4F0D-ABE0-0695F9D055A9}"/>
              </a:ext>
            </a:extLst>
          </p:cNvPr>
          <p:cNvGrpSpPr/>
          <p:nvPr/>
        </p:nvGrpSpPr>
        <p:grpSpPr>
          <a:xfrm>
            <a:off x="8822064" y="3934764"/>
            <a:ext cx="1511138" cy="737945"/>
            <a:chOff x="1213653" y="2727551"/>
            <a:chExt cx="1511138" cy="737945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B27522C3-C9D1-475C-A340-7349F584AFEB}"/>
                </a:ext>
              </a:extLst>
            </p:cNvPr>
            <p:cNvSpPr/>
            <p:nvPr/>
          </p:nvSpPr>
          <p:spPr>
            <a:xfrm>
              <a:off x="1328318" y="2755561"/>
              <a:ext cx="1338822" cy="7099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FE199A7B-5282-4147-94F5-15BB3DF5D47E}"/>
                </a:ext>
              </a:extLst>
            </p:cNvPr>
            <p:cNvSpPr/>
            <p:nvPr/>
          </p:nvSpPr>
          <p:spPr>
            <a:xfrm>
              <a:off x="1213653" y="2755561"/>
              <a:ext cx="109547" cy="7092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3" name="Content">
              <a:extLst>
                <a:ext uri="{FF2B5EF4-FFF2-40B4-BE49-F238E27FC236}">
                  <a16:creationId xmlns:a16="http://schemas.microsoft.com/office/drawing/2014/main" id="{367C5E9B-9D16-4F74-9E4B-9296477582F0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1281767" y="2727551"/>
              <a:ext cx="1443024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Lorem ipsum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dolor sit…</a:t>
              </a:r>
            </a:p>
          </p:txBody>
        </p:sp>
        <p:sp>
          <p:nvSpPr>
            <p:cNvPr id="124" name="Content">
              <a:extLst>
                <a:ext uri="{FF2B5EF4-FFF2-40B4-BE49-F238E27FC236}">
                  <a16:creationId xmlns:a16="http://schemas.microsoft.com/office/drawing/2014/main" id="{1D8476DB-9290-41BE-8E11-156F69CB7EE5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1281767" y="3203886"/>
              <a:ext cx="569387" cy="261610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1997</a:t>
              </a:r>
            </a:p>
          </p:txBody>
        </p:sp>
      </p:grp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A0F276F7-E995-4F69-BCF4-5FDE0BB5BFD7}"/>
              </a:ext>
            </a:extLst>
          </p:cNvPr>
          <p:cNvCxnSpPr>
            <a:cxnSpLocks/>
          </p:cNvCxnSpPr>
          <p:nvPr/>
        </p:nvCxnSpPr>
        <p:spPr>
          <a:xfrm>
            <a:off x="10275551" y="3968313"/>
            <a:ext cx="0" cy="97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60A37908-3BD0-43BE-911F-37B502460A2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6714" y="2591693"/>
            <a:ext cx="2616422" cy="292388"/>
            <a:chOff x="3090190" y="2778012"/>
            <a:chExt cx="2616422" cy="292388"/>
          </a:xfrm>
        </p:grpSpPr>
        <p:sp>
          <p:nvSpPr>
            <p:cNvPr id="127" name="Rectángulo: esquinas redondeadas 126">
              <a:extLst>
                <a:ext uri="{FF2B5EF4-FFF2-40B4-BE49-F238E27FC236}">
                  <a16:creationId xmlns:a16="http://schemas.microsoft.com/office/drawing/2014/main" id="{3C4CF52B-E330-4F4B-AB4C-C76C6A961F02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8" name="Content">
              <a:extLst>
                <a:ext uri="{FF2B5EF4-FFF2-40B4-BE49-F238E27FC236}">
                  <a16:creationId xmlns:a16="http://schemas.microsoft.com/office/drawing/2014/main" id="{A059EC53-93EE-4E24-A1AC-C444076450C3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punto</a:t>
              </a:r>
            </a:p>
          </p:txBody>
        </p:sp>
        <p:pic>
          <p:nvPicPr>
            <p:cNvPr id="129" name="Gráfico 128">
              <a:extLst>
                <a:ext uri="{FF2B5EF4-FFF2-40B4-BE49-F238E27FC236}">
                  <a16:creationId xmlns:a16="http://schemas.microsoft.com/office/drawing/2014/main" id="{FB50DBAB-1C7A-4B2A-A80F-0FBCAC14A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pic>
        <p:nvPicPr>
          <p:cNvPr id="107" name="Gráfico 106">
            <a:extLst>
              <a:ext uri="{FF2B5EF4-FFF2-40B4-BE49-F238E27FC236}">
                <a16:creationId xmlns:a16="http://schemas.microsoft.com/office/drawing/2014/main" id="{23EADE20-705A-498B-85D8-46CD985B49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09391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6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2799164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Fundamentación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7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591693"/>
            <a:ext cx="10857913" cy="3979918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17817" y="2591693"/>
            <a:ext cx="180000" cy="3979918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426534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" name="Gráfico 2">
            <a:hlinkClick r:id="rId26" action="ppaction://hlinksldjump"/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998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383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044470" y="3025174"/>
            <a:ext cx="180000" cy="3471714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6328EE81-82E7-44CC-88E0-FB354977EF85}"/>
              </a:ext>
            </a:extLst>
          </p:cNvPr>
          <p:cNvGrpSpPr/>
          <p:nvPr/>
        </p:nvGrpSpPr>
        <p:grpSpPr>
          <a:xfrm>
            <a:off x="457886" y="2253139"/>
            <a:ext cx="3978606" cy="292388"/>
            <a:chOff x="457886" y="2253139"/>
            <a:chExt cx="3978606" cy="292388"/>
          </a:xfrm>
        </p:grpSpPr>
        <p:sp>
          <p:nvSpPr>
            <p:cNvPr id="62" name="Content">
              <a:extLst>
                <a:ext uri="{FF2B5EF4-FFF2-40B4-BE49-F238E27FC236}">
                  <a16:creationId xmlns:a16="http://schemas.microsoft.com/office/drawing/2014/main" id="{760764C7-7A8F-4D5B-90B5-487BB2ADF7D5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457886" y="2253139"/>
              <a:ext cx="3759362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Análisis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fundamentos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disciplinares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Gráfico 62">
              <a:extLst>
                <a:ext uri="{FF2B5EF4-FFF2-40B4-BE49-F238E27FC236}">
                  <a16:creationId xmlns:a16="http://schemas.microsoft.com/office/drawing/2014/main" id="{3DAEE87D-1928-4DE1-BE71-A6653CAA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36991" y="2267018"/>
              <a:ext cx="199501" cy="252000"/>
            </a:xfrm>
            <a:prstGeom prst="rect">
              <a:avLst/>
            </a:prstGeom>
          </p:spPr>
        </p:pic>
      </p:grpSp>
      <p:pic>
        <p:nvPicPr>
          <p:cNvPr id="64" name="Gráfico 63">
            <a:extLst>
              <a:ext uri="{FF2B5EF4-FFF2-40B4-BE49-F238E27FC236}">
                <a16:creationId xmlns:a16="http://schemas.microsoft.com/office/drawing/2014/main" id="{32C616F3-F019-42A7-BAEF-09CF1023E8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08629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09D0825-8FF8-45CD-8290-92B6787D7730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55E8C3CF-295A-4E11-893A-4210238336D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72886ADA-6A5C-4768-96A9-2181DFF74881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0EFC2B0-EA5D-4DFA-8FCA-0892DF3F73C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0" name="Oval 28">
                <a:extLst>
                  <a:ext uri="{FF2B5EF4-FFF2-40B4-BE49-F238E27FC236}">
                    <a16:creationId xmlns:a16="http://schemas.microsoft.com/office/drawing/2014/main" id="{3689B17C-7447-4A03-BA07-558D37466612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Left Arrow 29">
                <a:extLst>
                  <a:ext uri="{FF2B5EF4-FFF2-40B4-BE49-F238E27FC236}">
                    <a16:creationId xmlns:a16="http://schemas.microsoft.com/office/drawing/2014/main" id="{4EC842D6-46D6-4BE5-862E-9EFA70383F38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40A87E72-A639-45BA-8970-5181E6174C6F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8" name="Oval 26">
                <a:extLst>
                  <a:ext uri="{FF2B5EF4-FFF2-40B4-BE49-F238E27FC236}">
                    <a16:creationId xmlns:a16="http://schemas.microsoft.com/office/drawing/2014/main" id="{0C2FF287-3A7D-4DEA-8991-0406BF52F93F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ight Arrow 27">
                <a:extLst>
                  <a:ext uri="{FF2B5EF4-FFF2-40B4-BE49-F238E27FC236}">
                    <a16:creationId xmlns:a16="http://schemas.microsoft.com/office/drawing/2014/main" id="{267B3563-AA32-402D-B903-C08622442A48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B1D60C86-54F9-4B65-9405-D82FAFCAAA6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3" name="Line">
                <a:extLst>
                  <a:ext uri="{FF2B5EF4-FFF2-40B4-BE49-F238E27FC236}">
                    <a16:creationId xmlns:a16="http://schemas.microsoft.com/office/drawing/2014/main" id="{FDC5219F-624F-44B3-8A18-28D5E7B3AFBD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B4D162C-B2A0-4126-9111-983DB0CD6C00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464DF117-BEB1-499F-84E9-D7A3733839E0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D83EF217-05FE-4A0D-A336-921A6EA587E5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65B8B2FF-B936-497D-B07F-ABAD518116E8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549EC247-281E-4E50-B257-F9494E6E032C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A112EAE7-4785-4258-BDC6-C2E7F19C3424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0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6CF90A6E-D909-4B88-95CF-CC9D5CF1B1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ED31321C-9667-4D21-9E0D-2EE9CF16C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D5492B33-AE47-4082-B699-E3F2B23D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UrlBar">
              <a:extLst>
                <a:ext uri="{FF2B5EF4-FFF2-40B4-BE49-F238E27FC236}">
                  <a16:creationId xmlns:a16="http://schemas.microsoft.com/office/drawing/2014/main" id="{3A6619CC-5788-4975-9C11-01F49E8971DB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E1D8A9B5-9BF3-464B-AD75-F9FC1669379F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4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B987DCF5-6F8F-4D61-948F-B5635948EB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CA23820-5E1E-4708-B7C4-B05FCA021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BFC98F79-B365-4F76-A8C3-8989E9A8F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X">
                <a:extLst>
                  <a:ext uri="{FF2B5EF4-FFF2-40B4-BE49-F238E27FC236}">
                    <a16:creationId xmlns:a16="http://schemas.microsoft.com/office/drawing/2014/main" id="{8B86FE46-3975-4237-821B-6D445923F93C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8" name="Straight Connector 16">
                  <a:extLst>
                    <a:ext uri="{FF2B5EF4-FFF2-40B4-BE49-F238E27FC236}">
                      <a16:creationId xmlns:a16="http://schemas.microsoft.com/office/drawing/2014/main" id="{EC80D356-3BB4-44FB-B038-AB3A1F48D424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19" name="Straight Connector 17">
                  <a:extLst>
                    <a:ext uri="{FF2B5EF4-FFF2-40B4-BE49-F238E27FC236}">
                      <a16:creationId xmlns:a16="http://schemas.microsoft.com/office/drawing/2014/main" id="{2C51A02C-3881-407D-8D38-B0565BF739EE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32" name="Content">
            <a:extLst>
              <a:ext uri="{FF2B5EF4-FFF2-40B4-BE49-F238E27FC236}">
                <a16:creationId xmlns:a16="http://schemas.microsoft.com/office/drawing/2014/main" id="{1F1C00BB-6A00-4623-B093-B87B64C2597C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2420856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Estadísticas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Imagen 32">
            <a:hlinkClick r:id="rId11" action="ppaction://hlinksldjump"/>
            <a:extLst>
              <a:ext uri="{FF2B5EF4-FFF2-40B4-BE49-F238E27FC236}">
                <a16:creationId xmlns:a16="http://schemas.microsoft.com/office/drawing/2014/main" id="{8DE6B9DB-D409-4FBE-B9A5-F79A48435D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9D402D7-DCC9-4DB2-9F63-A43617A7C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65869"/>
              </p:ext>
            </p:extLst>
          </p:nvPr>
        </p:nvGraphicFramePr>
        <p:xfrm>
          <a:off x="511441" y="1886890"/>
          <a:ext cx="11237449" cy="4729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82BEFD08-BC56-4FF3-9EE3-D1864692FE22}"/>
              </a:ext>
            </a:extLst>
          </p:cNvPr>
          <p:cNvGrpSpPr/>
          <p:nvPr/>
        </p:nvGrpSpPr>
        <p:grpSpPr>
          <a:xfrm>
            <a:off x="457886" y="1538757"/>
            <a:ext cx="1935488" cy="292388"/>
            <a:chOff x="457886" y="1538757"/>
            <a:chExt cx="1935488" cy="292388"/>
          </a:xfrm>
        </p:grpSpPr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196F7E81-825E-4142-8CB4-F3469A33FEB2}"/>
                </a:ext>
              </a:extLst>
            </p:cNvPr>
            <p:cNvSpPr txBox="1"/>
            <p:nvPr>
              <p:custDataLst>
                <p:custData r:id="rId3"/>
              </p:custDataLst>
            </p:nvPr>
          </p:nvSpPr>
          <p:spPr>
            <a:xfrm>
              <a:off x="457886" y="1538757"/>
              <a:ext cx="141417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Por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proyecto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A3BB31F-5A18-47A0-AD39-C5EC5C1C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93873" y="1552636"/>
              <a:ext cx="199501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27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1095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Visión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4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223520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61973" y="1746520"/>
            <a:ext cx="252000" cy="252000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0205C42D-D53F-4CBB-8252-D21EED60AD1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734" y="2251883"/>
            <a:ext cx="2904962" cy="292388"/>
            <a:chOff x="4760668" y="4237301"/>
            <a:chExt cx="2616422" cy="2923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F2678A59-AAA7-43BC-9D3D-233770917354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9DEDDFEA-B7C8-4D19-BE08-9F46C7349FD0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ser?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E9272C38-636B-4AEA-A624-9C3A9F67FF8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459336" y="2249456"/>
            <a:ext cx="2433141" cy="292388"/>
            <a:chOff x="4760668" y="4237301"/>
            <a:chExt cx="2616422" cy="292388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73F1A2C5-27B0-4B48-800F-55EA2AA95A93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BC047CC7-AD0F-4129-8375-445A8C42A370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deseamos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lograr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5BEF6BA-7B3B-4331-9BF9-D2D4ABEF2F69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5978117" y="2249456"/>
            <a:ext cx="3815086" cy="292388"/>
            <a:chOff x="4760668" y="4237301"/>
            <a:chExt cx="2616422" cy="292388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ECEB068F-B2A4-4995-8CB5-596A5B59B04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9014263C-41BB-4B34-A54C-C9A1794D8FCD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describan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57B32FF-5F58-4CA2-9C6D-F0A4176728C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67619" y="2625780"/>
            <a:ext cx="3423058" cy="292388"/>
            <a:chOff x="4760668" y="4237301"/>
            <a:chExt cx="2616422" cy="292388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61883640-E1EA-4194-A15D-114A39C0B53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D8A48B76-0EE7-46A8-86D3-6A0B063D2BEE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Hacia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dónde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cambiar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5ADE0E1-A599-4E89-86AA-814112D4B3C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470752" y="3025174"/>
            <a:ext cx="11246910" cy="3546437"/>
            <a:chOff x="3671888" y="3718560"/>
            <a:chExt cx="3557587" cy="292388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91392D66-ED32-4289-9AF4-04733EAE4E42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BB0A6F1E-96E2-4C3F-906B-60F80DCAC9E0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671888" y="3749804"/>
              <a:ext cx="3434541" cy="44406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tiempo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presente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declaración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intencional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imagen que se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tendrá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un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futuro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determinado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0E49203C-367C-4A13-B353-23E1FB42665D}"/>
              </a:ext>
            </a:extLst>
          </p:cNvPr>
          <p:cNvCxnSpPr>
            <a:cxnSpLocks/>
          </p:cNvCxnSpPr>
          <p:nvPr/>
        </p:nvCxnSpPr>
        <p:spPr>
          <a:xfrm>
            <a:off x="467619" y="3368376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n 93">
            <a:extLst>
              <a:ext uri="{FF2B5EF4-FFF2-40B4-BE49-F238E27FC236}">
                <a16:creationId xmlns:a16="http://schemas.microsoft.com/office/drawing/2014/main" id="{99354683-D898-46B1-B509-A7C0BF35C3E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3088906"/>
            <a:ext cx="234905" cy="234905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FF6EAD88-ACB4-46D1-918D-0D5C74CA06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3092343"/>
            <a:ext cx="234905" cy="234905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B6820358-0147-412D-A07B-BEDCFF3C530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3088906"/>
            <a:ext cx="234905" cy="23490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5D45D703-FF32-447A-B9CF-A4503CB04BF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3088906"/>
            <a:ext cx="234905" cy="23490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B8B7C6F5-B996-40F7-80D5-3FB23F9011C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3088119"/>
            <a:ext cx="234906" cy="234906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175AF5B6-A9EB-477C-85B4-F8840AD407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3088119"/>
            <a:ext cx="234906" cy="234906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0600D01F-6FE5-4F52-A702-C64B28192B0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3088120"/>
            <a:ext cx="234906" cy="234906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4B8D082F-A8AA-49DA-90E3-A8F9D3CF9AA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3088119"/>
            <a:ext cx="234906" cy="234906"/>
          </a:xfrm>
          <a:prstGeom prst="rect">
            <a:avLst/>
          </a:prstGeom>
        </p:spPr>
      </p:pic>
      <p:grpSp>
        <p:nvGrpSpPr>
          <p:cNvPr id="102" name="Grupo 101">
            <a:extLst>
              <a:ext uri="{FF2B5EF4-FFF2-40B4-BE49-F238E27FC236}">
                <a16:creationId xmlns:a16="http://schemas.microsoft.com/office/drawing/2014/main" id="{627F9E29-F938-4A7C-878E-13ED8842B473}"/>
              </a:ext>
            </a:extLst>
          </p:cNvPr>
          <p:cNvGrpSpPr/>
          <p:nvPr/>
        </p:nvGrpSpPr>
        <p:grpSpPr>
          <a:xfrm>
            <a:off x="11455839" y="3429000"/>
            <a:ext cx="180000" cy="3067888"/>
            <a:chOff x="10045700" y="1993900"/>
            <a:chExt cx="180000" cy="4533900"/>
          </a:xfrm>
        </p:grpSpPr>
        <p:sp>
          <p:nvSpPr>
            <p:cNvPr id="103" name="Rectángulo: esquinas redondeadas 102">
              <a:extLst>
                <a:ext uri="{FF2B5EF4-FFF2-40B4-BE49-F238E27FC236}">
                  <a16:creationId xmlns:a16="http://schemas.microsoft.com/office/drawing/2014/main" id="{BCE8DDE1-9C67-4B5E-B0C5-8C5B06A517B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762A7FD4-75A1-4588-AC22-3CD09D43AB5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4" name="Gráfico 33">
            <a:hlinkClick r:id="rId37" action="ppaction://hlinksldjump"/>
            <a:extLst>
              <a:ext uri="{FF2B5EF4-FFF2-40B4-BE49-F238E27FC236}">
                <a16:creationId xmlns:a16="http://schemas.microsoft.com/office/drawing/2014/main" id="{4A5558B5-D827-40FD-BD2D-48E2E395E0C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99200" y="174600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109599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Visión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3520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61973" y="1746520"/>
            <a:ext cx="252000" cy="252000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0205C42D-D53F-4CBB-8252-D21EED60AD1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734" y="2251883"/>
            <a:ext cx="2904962" cy="292388"/>
            <a:chOff x="4760668" y="4237301"/>
            <a:chExt cx="2616422" cy="2923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F2678A59-AAA7-43BC-9D3D-233770917354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9DEDDFEA-B7C8-4D19-BE08-9F46C7349FD0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ser?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E9272C38-636B-4AEA-A624-9C3A9F67FF89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3459336" y="2249456"/>
            <a:ext cx="2433141" cy="292388"/>
            <a:chOff x="4760668" y="4237301"/>
            <a:chExt cx="2616422" cy="292388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73F1A2C5-27B0-4B48-800F-55EA2AA95A93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3" name="Content">
              <a:extLst>
                <a:ext uri="{FF2B5EF4-FFF2-40B4-BE49-F238E27FC236}">
                  <a16:creationId xmlns:a16="http://schemas.microsoft.com/office/drawing/2014/main" id="{BC047CC7-AD0F-4129-8375-445A8C42A370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deseamos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lograr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5BEF6BA-7B3B-4331-9BF9-D2D4ABEF2F69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5978117" y="2249456"/>
            <a:ext cx="3815086" cy="292388"/>
            <a:chOff x="4760668" y="4237301"/>
            <a:chExt cx="2616422" cy="292388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ECEB068F-B2A4-4995-8CB5-596A5B59B04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9014263C-41BB-4B34-A54C-C9A1794D8FCD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Cómo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describan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57B32FF-5F58-4CA2-9C6D-F0A4176728C0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67619" y="2625780"/>
            <a:ext cx="3423058" cy="292388"/>
            <a:chOff x="4760668" y="4237301"/>
            <a:chExt cx="2616422" cy="292388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61883640-E1EA-4194-A15D-114A39C0B53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D8A48B76-0EE7-46A8-86D3-6A0B063D2BEE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Hacia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dónde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queremos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cambiar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5ADE0E1-A599-4E89-86AA-814112D4B3CB}"/>
              </a:ext>
            </a:extLst>
          </p:cNvPr>
          <p:cNvGrpSpPr/>
          <p:nvPr>
            <p:custDataLst>
              <p:custData r:id="rId9"/>
            </p:custDataLst>
          </p:nvPr>
        </p:nvGrpSpPr>
        <p:grpSpPr>
          <a:xfrm>
            <a:off x="470752" y="3025174"/>
            <a:ext cx="11246910" cy="3546437"/>
            <a:chOff x="3671888" y="3718560"/>
            <a:chExt cx="3557587" cy="292388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91392D66-ED32-4289-9AF4-04733EAE4E42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BB0A6F1E-96E2-4C3F-906B-60F80DCAC9E0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3671888" y="3749804"/>
              <a:ext cx="3434541" cy="44406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tiempo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presente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declaración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intencional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imagen que se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tendrá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un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futuro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determinado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0E49203C-367C-4A13-B353-23E1FB42665D}"/>
              </a:ext>
            </a:extLst>
          </p:cNvPr>
          <p:cNvCxnSpPr>
            <a:cxnSpLocks/>
          </p:cNvCxnSpPr>
          <p:nvPr/>
        </p:nvCxnSpPr>
        <p:spPr>
          <a:xfrm>
            <a:off x="467619" y="3368376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n 93">
            <a:extLst>
              <a:ext uri="{FF2B5EF4-FFF2-40B4-BE49-F238E27FC236}">
                <a16:creationId xmlns:a16="http://schemas.microsoft.com/office/drawing/2014/main" id="{99354683-D898-46B1-B509-A7C0BF35C3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3088906"/>
            <a:ext cx="234905" cy="234905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FF6EAD88-ACB4-46D1-918D-0D5C74CA06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3092343"/>
            <a:ext cx="234905" cy="234905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B6820358-0147-412D-A07B-BEDCFF3C530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3088906"/>
            <a:ext cx="234905" cy="234905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5D45D703-FF32-447A-B9CF-A4503CB04BF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3088906"/>
            <a:ext cx="234905" cy="234905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B8B7C6F5-B996-40F7-80D5-3FB23F9011C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3088119"/>
            <a:ext cx="234906" cy="234906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175AF5B6-A9EB-477C-85B4-F8840AD407D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3088119"/>
            <a:ext cx="234906" cy="234906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0600D01F-6FE5-4F52-A702-C64B28192B0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3088120"/>
            <a:ext cx="234906" cy="234906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4B8D082F-A8AA-49DA-90E3-A8F9D3CF9AA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3088119"/>
            <a:ext cx="234906" cy="234906"/>
          </a:xfrm>
          <a:prstGeom prst="rect">
            <a:avLst/>
          </a:prstGeom>
        </p:spPr>
      </p:pic>
      <p:grpSp>
        <p:nvGrpSpPr>
          <p:cNvPr id="102" name="Grupo 101">
            <a:extLst>
              <a:ext uri="{FF2B5EF4-FFF2-40B4-BE49-F238E27FC236}">
                <a16:creationId xmlns:a16="http://schemas.microsoft.com/office/drawing/2014/main" id="{627F9E29-F938-4A7C-878E-13ED8842B473}"/>
              </a:ext>
            </a:extLst>
          </p:cNvPr>
          <p:cNvGrpSpPr/>
          <p:nvPr/>
        </p:nvGrpSpPr>
        <p:grpSpPr>
          <a:xfrm>
            <a:off x="11455839" y="3429000"/>
            <a:ext cx="180000" cy="3067888"/>
            <a:chOff x="10045700" y="1993900"/>
            <a:chExt cx="180000" cy="4533900"/>
          </a:xfrm>
        </p:grpSpPr>
        <p:sp>
          <p:nvSpPr>
            <p:cNvPr id="103" name="Rectángulo: esquinas redondeadas 102">
              <a:extLst>
                <a:ext uri="{FF2B5EF4-FFF2-40B4-BE49-F238E27FC236}">
                  <a16:creationId xmlns:a16="http://schemas.microsoft.com/office/drawing/2014/main" id="{BCE8DDE1-9C67-4B5E-B0C5-8C5B06A517BE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762A7FD4-75A1-4588-AC22-3CD09D43AB5B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4" name="Gráfico 33">
            <a:extLst>
              <a:ext uri="{FF2B5EF4-FFF2-40B4-BE49-F238E27FC236}">
                <a16:creationId xmlns:a16="http://schemas.microsoft.com/office/drawing/2014/main" id="{4A5558B5-D827-40FD-BD2D-48E2E395E0C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99200" y="1746000"/>
            <a:ext cx="252000" cy="252000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AB18AA98-C7B2-4E99-9408-1B77E7B9122A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B3C06292-E931-4C47-A3E0-18BD4E069061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4C998CB6-602C-444B-AFE0-6392E06BA9A5}"/>
                </a:ext>
              </a:extLst>
            </p:cNvPr>
            <p:cNvGrpSpPr/>
            <p:nvPr>
              <p:custDataLst>
                <p:custData r:id="rId22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125" name="Rectángulo: esquinas redondeadas 124">
                <a:extLst>
                  <a:ext uri="{FF2B5EF4-FFF2-40B4-BE49-F238E27FC236}">
                    <a16:creationId xmlns:a16="http://schemas.microsoft.com/office/drawing/2014/main" id="{6E53D09E-8256-48EE-91C1-C358FFBFB00A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6" name="Content">
                <a:hlinkClick r:id="rId52" action="ppaction://hlinksldjump"/>
                <a:extLst>
                  <a:ext uri="{FF2B5EF4-FFF2-40B4-BE49-F238E27FC236}">
                    <a16:creationId xmlns:a16="http://schemas.microsoft.com/office/drawing/2014/main" id="{577A0569-1B3A-4A06-BC22-24047906FE8E}"/>
                  </a:ext>
                </a:extLst>
              </p:cNvPr>
              <p:cNvSpPr txBox="1"/>
              <p:nvPr>
                <p:custDataLst>
                  <p:custData r:id="rId23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70" name="Content">
            <a:extLst>
              <a:ext uri="{FF2B5EF4-FFF2-40B4-BE49-F238E27FC236}">
                <a16:creationId xmlns:a16="http://schemas.microsoft.com/office/drawing/2014/main" id="{3159F5CB-53B7-44D1-84B9-914836A79372}"/>
              </a:ext>
            </a:extLst>
          </p:cNvPr>
          <p:cNvSpPr txBox="1"/>
          <p:nvPr>
            <p:custDataLst>
              <p:custData r:id="rId10"/>
            </p:custDataLst>
          </p:nvPr>
        </p:nvSpPr>
        <p:spPr>
          <a:xfrm>
            <a:off x="3049217" y="1526803"/>
            <a:ext cx="1851789" cy="384721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Comentarios</a:t>
            </a:r>
            <a:endParaRPr lang="en-US" sz="2200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30A78AC-ADB0-48E3-9751-1843AC54578F}"/>
              </a:ext>
            </a:extLst>
          </p:cNvPr>
          <p:cNvGrpSpPr/>
          <p:nvPr/>
        </p:nvGrpSpPr>
        <p:grpSpPr>
          <a:xfrm>
            <a:off x="3058743" y="2006161"/>
            <a:ext cx="5040000" cy="698443"/>
            <a:chOff x="6650368" y="2601017"/>
            <a:chExt cx="4163952" cy="698443"/>
          </a:xfrm>
        </p:grpSpPr>
        <p:sp>
          <p:nvSpPr>
            <p:cNvPr id="120" name="Rectángulo: esquinas redondeadas 119">
              <a:extLst>
                <a:ext uri="{FF2B5EF4-FFF2-40B4-BE49-F238E27FC236}">
                  <a16:creationId xmlns:a16="http://schemas.microsoft.com/office/drawing/2014/main" id="{EB59A739-70C9-45A8-8F26-61774E3C1104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983D9513-A576-4F3D-9870-05A4B5DD61F0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49554"/>
              <a:ext cx="356043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22" name="Content">
              <a:extLst>
                <a:ext uri="{FF2B5EF4-FFF2-40B4-BE49-F238E27FC236}">
                  <a16:creationId xmlns:a16="http://schemas.microsoft.com/office/drawing/2014/main" id="{BAFBFE55-EF2E-4A75-A7A1-E21EB6D4503F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18553"/>
              <a:ext cx="324629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Ejemplo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visión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71C8023B-ED39-4870-A9B0-069AD28DC5B3}"/>
              </a:ext>
            </a:extLst>
          </p:cNvPr>
          <p:cNvGrpSpPr/>
          <p:nvPr/>
        </p:nvGrpSpPr>
        <p:grpSpPr>
          <a:xfrm>
            <a:off x="9069125" y="1998000"/>
            <a:ext cx="180000" cy="3507451"/>
            <a:chOff x="10045700" y="1993900"/>
            <a:chExt cx="180000" cy="4533900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EC4989D6-6D2B-4224-9434-463F265AEC27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Rectángulo: esquinas redondeadas 108">
              <a:extLst>
                <a:ext uri="{FF2B5EF4-FFF2-40B4-BE49-F238E27FC236}">
                  <a16:creationId xmlns:a16="http://schemas.microsoft.com/office/drawing/2014/main" id="{A4CB2567-0E7C-48DD-A389-29B1D952658E}"/>
                </a:ext>
              </a:extLst>
            </p:cNvPr>
            <p:cNvSpPr/>
            <p:nvPr/>
          </p:nvSpPr>
          <p:spPr>
            <a:xfrm>
              <a:off x="10045700" y="1993900"/>
              <a:ext cx="180000" cy="209153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7" name="Content">
            <a:extLst>
              <a:ext uri="{FF2B5EF4-FFF2-40B4-BE49-F238E27FC236}">
                <a16:creationId xmlns:a16="http://schemas.microsoft.com/office/drawing/2014/main" id="{7EF466BC-AF18-4D69-8573-84580DEB0F77}"/>
              </a:ext>
            </a:extLst>
          </p:cNvPr>
          <p:cNvSpPr txBox="1"/>
          <p:nvPr>
            <p:custDataLst>
              <p:custData r:id="rId11"/>
            </p:custDataLst>
          </p:nvPr>
        </p:nvSpPr>
        <p:spPr>
          <a:xfrm>
            <a:off x="5900286" y="2684222"/>
            <a:ext cx="2266426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17:34	27/08/2019</a:t>
            </a: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0AD826A1-7CE8-4979-9B7A-23244614C4AC}"/>
              </a:ext>
            </a:extLst>
          </p:cNvPr>
          <p:cNvGrpSpPr/>
          <p:nvPr/>
        </p:nvGrpSpPr>
        <p:grpSpPr>
          <a:xfrm>
            <a:off x="3049217" y="2972037"/>
            <a:ext cx="5040000" cy="698443"/>
            <a:chOff x="6650368" y="2601017"/>
            <a:chExt cx="4163952" cy="698443"/>
          </a:xfrm>
        </p:grpSpPr>
        <p:sp>
          <p:nvSpPr>
            <p:cNvPr id="129" name="Rectángulo: esquinas redondeadas 128">
              <a:extLst>
                <a:ext uri="{FF2B5EF4-FFF2-40B4-BE49-F238E27FC236}">
                  <a16:creationId xmlns:a16="http://schemas.microsoft.com/office/drawing/2014/main" id="{796D4B46-3AB6-4FA9-8AF1-C41B45440F08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0" name="Content">
              <a:extLst>
                <a:ext uri="{FF2B5EF4-FFF2-40B4-BE49-F238E27FC236}">
                  <a16:creationId xmlns:a16="http://schemas.microsoft.com/office/drawing/2014/main" id="{96302D59-DC0B-4806-A8C7-393C278A8258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6650368" y="2649554"/>
              <a:ext cx="356043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Juan José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Aldama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García</a:t>
              </a:r>
            </a:p>
          </p:txBody>
        </p:sp>
        <p:sp>
          <p:nvSpPr>
            <p:cNvPr id="131" name="Content">
              <a:extLst>
                <a:ext uri="{FF2B5EF4-FFF2-40B4-BE49-F238E27FC236}">
                  <a16:creationId xmlns:a16="http://schemas.microsoft.com/office/drawing/2014/main" id="{B378F5AB-908D-43BB-BABC-78AE1BBD2029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6650368" y="2918553"/>
              <a:ext cx="324629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Ejemplo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visión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2" name="Content">
            <a:extLst>
              <a:ext uri="{FF2B5EF4-FFF2-40B4-BE49-F238E27FC236}">
                <a16:creationId xmlns:a16="http://schemas.microsoft.com/office/drawing/2014/main" id="{81D98BCE-EB63-489C-8543-8C5DF62D8AEB}"/>
              </a:ext>
            </a:extLst>
          </p:cNvPr>
          <p:cNvSpPr txBox="1"/>
          <p:nvPr>
            <p:custDataLst>
              <p:custData r:id="rId12"/>
            </p:custDataLst>
          </p:nvPr>
        </p:nvSpPr>
        <p:spPr>
          <a:xfrm>
            <a:off x="5890760" y="3650098"/>
            <a:ext cx="2266426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17:34	27/08/2019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3C65928-9314-4631-A7FE-C73480FD69F7}"/>
              </a:ext>
            </a:extLst>
          </p:cNvPr>
          <p:cNvGrpSpPr/>
          <p:nvPr/>
        </p:nvGrpSpPr>
        <p:grpSpPr>
          <a:xfrm>
            <a:off x="3874839" y="3937858"/>
            <a:ext cx="5040000" cy="698443"/>
            <a:chOff x="6650368" y="2601017"/>
            <a:chExt cx="4163952" cy="698443"/>
          </a:xfrm>
        </p:grpSpPr>
        <p:sp>
          <p:nvSpPr>
            <p:cNvPr id="134" name="Rectángulo: esquinas redondeadas 133">
              <a:extLst>
                <a:ext uri="{FF2B5EF4-FFF2-40B4-BE49-F238E27FC236}">
                  <a16:creationId xmlns:a16="http://schemas.microsoft.com/office/drawing/2014/main" id="{170852CC-FC64-4F18-AE4B-5BC698361443}"/>
                </a:ext>
              </a:extLst>
            </p:cNvPr>
            <p:cNvSpPr/>
            <p:nvPr/>
          </p:nvSpPr>
          <p:spPr>
            <a:xfrm>
              <a:off x="6650368" y="2601017"/>
              <a:ext cx="4163952" cy="698443"/>
            </a:xfrm>
            <a:prstGeom prst="roundRect">
              <a:avLst>
                <a:gd name="adj" fmla="val 7729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BC84DA5D-3933-4A77-BDE3-588565633540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6650368" y="2649554"/>
              <a:ext cx="356043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Mirna Conde López</a:t>
              </a:r>
            </a:p>
          </p:txBody>
        </p:sp>
        <p:sp>
          <p:nvSpPr>
            <p:cNvPr id="136" name="Content">
              <a:extLst>
                <a:ext uri="{FF2B5EF4-FFF2-40B4-BE49-F238E27FC236}">
                  <a16:creationId xmlns:a16="http://schemas.microsoft.com/office/drawing/2014/main" id="{1ACA58FA-7D16-48EA-9856-20972B2625A6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6650368" y="2918553"/>
              <a:ext cx="324629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Ejemplo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visión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7" name="Content">
            <a:extLst>
              <a:ext uri="{FF2B5EF4-FFF2-40B4-BE49-F238E27FC236}">
                <a16:creationId xmlns:a16="http://schemas.microsoft.com/office/drawing/2014/main" id="{C2F39911-44FD-4815-8B69-5610E0EE4ACE}"/>
              </a:ext>
            </a:extLst>
          </p:cNvPr>
          <p:cNvSpPr txBox="1"/>
          <p:nvPr>
            <p:custDataLst>
              <p:custData r:id="rId13"/>
            </p:custDataLst>
          </p:nvPr>
        </p:nvSpPr>
        <p:spPr>
          <a:xfrm>
            <a:off x="6716382" y="4615919"/>
            <a:ext cx="2266426" cy="292388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17:38	27/08/2019</a:t>
            </a:r>
          </a:p>
        </p:txBody>
      </p: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B7EEDFC2-1460-48BF-9728-718EF7EF7060}"/>
              </a:ext>
            </a:extLst>
          </p:cNvPr>
          <p:cNvGrpSpPr/>
          <p:nvPr>
            <p:custDataLst>
              <p:custData r:id="rId14"/>
            </p:custDataLst>
          </p:nvPr>
        </p:nvGrpSpPr>
        <p:grpSpPr>
          <a:xfrm>
            <a:off x="3045634" y="5624970"/>
            <a:ext cx="4585930" cy="292389"/>
            <a:chOff x="3671888" y="3718559"/>
            <a:chExt cx="3557587" cy="292389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4B9EDB8C-C15A-428B-8C30-3116FDD93F44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7795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670D0063-83C1-4C8A-855B-AA0BAABE789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3671888" y="3718559"/>
              <a:ext cx="2975220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aqui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comentario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 (enter)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64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17532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Misión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23520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61973" y="1746520"/>
            <a:ext cx="252000" cy="252000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0205C42D-D53F-4CBB-8252-D21EED60AD1E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68734" y="2251883"/>
            <a:ext cx="3750841" cy="292388"/>
            <a:chOff x="4760668" y="4237301"/>
            <a:chExt cx="2616422" cy="2923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F2678A59-AAA7-43BC-9D3D-233770917354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0" name="Content">
              <a:extLst>
                <a:ext uri="{FF2B5EF4-FFF2-40B4-BE49-F238E27FC236}">
                  <a16:creationId xmlns:a16="http://schemas.microsoft.com/office/drawing/2014/main" id="{9DEDDFEA-B7C8-4D19-BE08-9F46C7349FD0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dependencia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o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entidad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57B32FF-5F58-4CA2-9C6D-F0A4176728C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6345931" y="2251890"/>
            <a:ext cx="3399251" cy="292388"/>
            <a:chOff x="4760668" y="4237301"/>
            <a:chExt cx="2616422" cy="292388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61883640-E1EA-4194-A15D-114A39C0B53E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D8A48B76-0EE7-46A8-86D3-6A0B063D2BEE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¿A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través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medios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lo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05238AF8-7026-437F-9581-07D84D1FF5A1}"/>
              </a:ext>
            </a:extLst>
          </p:cNvPr>
          <p:cNvGrpSpPr/>
          <p:nvPr>
            <p:custDataLst>
              <p:custData r:id="rId7"/>
            </p:custDataLst>
          </p:nvPr>
        </p:nvGrpSpPr>
        <p:grpSpPr>
          <a:xfrm>
            <a:off x="4292600" y="2251883"/>
            <a:ext cx="1980306" cy="292388"/>
            <a:chOff x="4760668" y="4237301"/>
            <a:chExt cx="2616422" cy="292388"/>
          </a:xfrm>
        </p:grpSpPr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2F028292-0867-4E13-9159-A8BB379245E5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Content">
              <a:extLst>
                <a:ext uri="{FF2B5EF4-FFF2-40B4-BE49-F238E27FC236}">
                  <a16:creationId xmlns:a16="http://schemas.microsoft.com/office/drawing/2014/main" id="{F11E74BA-D4E2-4856-A11C-859A32EAAF87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¿Para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qué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lo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hace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47461252-3438-4C8E-BF7F-B6967CC36FDE}"/>
              </a:ext>
            </a:extLst>
          </p:cNvPr>
          <p:cNvGrpSpPr/>
          <p:nvPr>
            <p:custDataLst>
              <p:custData r:id="rId8"/>
            </p:custDataLst>
          </p:nvPr>
        </p:nvGrpSpPr>
        <p:grpSpPr>
          <a:xfrm>
            <a:off x="470752" y="2626525"/>
            <a:ext cx="11246910" cy="3945086"/>
            <a:chOff x="3671888" y="3718560"/>
            <a:chExt cx="3557587" cy="292388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CFF99048-E2C8-4211-AE42-BF43DBE402A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1" name="Content">
              <a:extLst>
                <a:ext uri="{FF2B5EF4-FFF2-40B4-BE49-F238E27FC236}">
                  <a16:creationId xmlns:a16="http://schemas.microsoft.com/office/drawing/2014/main" id="{B0F52407-7414-423A-BEB3-1B9338F66CE4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671888" y="3746514"/>
              <a:ext cx="3247548" cy="21670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manera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clara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sintética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razón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ser y 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sentido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identidad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C6C3ADD5-49AA-4215-A4C3-FD6A545D8247}"/>
              </a:ext>
            </a:extLst>
          </p:cNvPr>
          <p:cNvCxnSpPr>
            <a:cxnSpLocks/>
          </p:cNvCxnSpPr>
          <p:nvPr/>
        </p:nvCxnSpPr>
        <p:spPr>
          <a:xfrm>
            <a:off x="467619" y="29429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n 72">
            <a:extLst>
              <a:ext uri="{FF2B5EF4-FFF2-40B4-BE49-F238E27FC236}">
                <a16:creationId xmlns:a16="http://schemas.microsoft.com/office/drawing/2014/main" id="{5F4687F2-506E-46B8-9B28-071222AEED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663448"/>
            <a:ext cx="234905" cy="234905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DC6A938B-14D4-4492-9B3D-3DCAD21F22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666885"/>
            <a:ext cx="234905" cy="234905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8522BA54-8BD2-4019-98AE-B71EFC6EAB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663448"/>
            <a:ext cx="234905" cy="234905"/>
          </a:xfrm>
          <a:prstGeom prst="rect">
            <a:avLst/>
          </a:prstGeom>
        </p:spPr>
      </p:pic>
      <p:pic>
        <p:nvPicPr>
          <p:cNvPr id="105" name="Imagen 104">
            <a:extLst>
              <a:ext uri="{FF2B5EF4-FFF2-40B4-BE49-F238E27FC236}">
                <a16:creationId xmlns:a16="http://schemas.microsoft.com/office/drawing/2014/main" id="{79FD3F7B-D92A-497C-A94C-933B6FDBF72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663448"/>
            <a:ext cx="234905" cy="234905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BA0DABA3-981B-4C91-A70A-C4C5B90A426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662661"/>
            <a:ext cx="234906" cy="234906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7FF034D6-9550-484E-B982-285ABC6A146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662661"/>
            <a:ext cx="234906" cy="234906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FB4CB37F-7B61-4CAB-B1E6-49B1F2DA38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662662"/>
            <a:ext cx="234906" cy="234906"/>
          </a:xfrm>
          <a:prstGeom prst="rect">
            <a:avLst/>
          </a:prstGeom>
        </p:spPr>
      </p:pic>
      <p:pic>
        <p:nvPicPr>
          <p:cNvPr id="109" name="Imagen 108">
            <a:extLst>
              <a:ext uri="{FF2B5EF4-FFF2-40B4-BE49-F238E27FC236}">
                <a16:creationId xmlns:a16="http://schemas.microsoft.com/office/drawing/2014/main" id="{BD9BFA5A-3CA2-411D-91E4-9FB64B93A88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662661"/>
            <a:ext cx="234906" cy="234906"/>
          </a:xfrm>
          <a:prstGeom prst="rect">
            <a:avLst/>
          </a:prstGeom>
        </p:spPr>
      </p:pic>
      <p:grpSp>
        <p:nvGrpSpPr>
          <p:cNvPr id="110" name="Grupo 109">
            <a:extLst>
              <a:ext uri="{FF2B5EF4-FFF2-40B4-BE49-F238E27FC236}">
                <a16:creationId xmlns:a16="http://schemas.microsoft.com/office/drawing/2014/main" id="{5F6FE696-5A02-4ACA-BDC9-462E170B6564}"/>
              </a:ext>
            </a:extLst>
          </p:cNvPr>
          <p:cNvGrpSpPr/>
          <p:nvPr/>
        </p:nvGrpSpPr>
        <p:grpSpPr>
          <a:xfrm>
            <a:off x="11455839" y="3025174"/>
            <a:ext cx="180000" cy="3471714"/>
            <a:chOff x="10045700" y="1993900"/>
            <a:chExt cx="180000" cy="4533900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875E6252-F6DC-46C9-99D6-94226DABD90F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Rectángulo: esquinas redondeadas 112">
              <a:extLst>
                <a:ext uri="{FF2B5EF4-FFF2-40B4-BE49-F238E27FC236}">
                  <a16:creationId xmlns:a16="http://schemas.microsoft.com/office/drawing/2014/main" id="{8B3B87D2-189C-4FAC-9644-E2D7C666A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62" name="Gráfico 61">
            <a:extLst>
              <a:ext uri="{FF2B5EF4-FFF2-40B4-BE49-F238E27FC236}">
                <a16:creationId xmlns:a16="http://schemas.microsoft.com/office/drawing/2014/main" id="{F43F72B8-8551-4355-9BDE-E9CDA2DCDAE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60801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19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63378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9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D605D1BA-A81E-48C3-BF46-68A943585ECA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3002885"/>
            <a:ext cx="11246910" cy="3568726"/>
            <a:chOff x="3671888" y="3718560"/>
            <a:chExt cx="3557587" cy="292388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6A91445F-3A38-494E-B423-DB60A686C2B1}"/>
                </a:ext>
              </a:extLst>
            </p:cNvPr>
            <p:cNvSpPr/>
            <p:nvPr/>
          </p:nvSpPr>
          <p:spPr>
            <a:xfrm>
              <a:off x="3671888" y="3718560"/>
              <a:ext cx="3557587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627AF177-6C44-44EC-822E-6778DD9C0C5B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671888" y="3749860"/>
              <a:ext cx="3445742" cy="44129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Expresa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con precision las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características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future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profesionista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ideal, la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disciplina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aborda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problemática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que le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corresponde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atender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y los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resultados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esperados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educativo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3A7F44B-33C0-458E-9AA5-54AE77C90CE7}"/>
              </a:ext>
            </a:extLst>
          </p:cNvPr>
          <p:cNvCxnSpPr>
            <a:cxnSpLocks/>
          </p:cNvCxnSpPr>
          <p:nvPr/>
        </p:nvCxnSpPr>
        <p:spPr>
          <a:xfrm>
            <a:off x="467619" y="3336618"/>
            <a:ext cx="11246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n 111">
            <a:extLst>
              <a:ext uri="{FF2B5EF4-FFF2-40B4-BE49-F238E27FC236}">
                <a16:creationId xmlns:a16="http://schemas.microsoft.com/office/drawing/2014/main" id="{5D0EF7DF-055B-4205-936E-DF0BD96C59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3057148"/>
            <a:ext cx="234905" cy="2349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9CD6F9E3-5245-4EF3-8DCA-80566576D2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3060585"/>
            <a:ext cx="234905" cy="234905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D1D3753B-3646-45F5-8797-0C7FE53767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3057148"/>
            <a:ext cx="234905" cy="234905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4B3A9ACC-6CC8-4E03-A0A6-B44DEE28BC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3057148"/>
            <a:ext cx="234905" cy="23490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55AB6C9C-AE03-43D1-B231-E54681F808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3056361"/>
            <a:ext cx="234906" cy="23490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B763C1F8-E9EE-4711-B8A3-AEF87601F8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3056361"/>
            <a:ext cx="234906" cy="23490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C3A2B016-9275-4476-A7D4-A860FD7FB12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3056362"/>
            <a:ext cx="234906" cy="234906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D1582893-5192-4A5A-8A13-151DF09E26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3056361"/>
            <a:ext cx="234906" cy="23490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7EE659A-CCC9-4A64-8DA2-62928EE96A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658495" y="1746520"/>
            <a:ext cx="252000" cy="25200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F07502BB-4CDE-4547-90BC-AB5CD709195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96948" y="1746520"/>
            <a:ext cx="252000" cy="25200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EA8CADA6-1662-496A-BFCF-5CF895220B85}"/>
              </a:ext>
            </a:extLst>
          </p:cNvPr>
          <p:cNvGrpSpPr/>
          <p:nvPr/>
        </p:nvGrpSpPr>
        <p:grpSpPr>
          <a:xfrm>
            <a:off x="11450870" y="3408752"/>
            <a:ext cx="180000" cy="3088135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65AC254A-5785-4645-A0D4-23ADEA7AB0C9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62CA6B4A-D6AD-4D3C-939A-FF735DF59B06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077B5956-64BE-4BE3-83E0-09121BBC26B7}"/>
              </a:ext>
            </a:extLst>
          </p:cNvPr>
          <p:cNvGrpSpPr/>
          <p:nvPr/>
        </p:nvGrpSpPr>
        <p:grpSpPr>
          <a:xfrm>
            <a:off x="457886" y="2253139"/>
            <a:ext cx="1464006" cy="292388"/>
            <a:chOff x="457886" y="2253139"/>
            <a:chExt cx="1464006" cy="292388"/>
          </a:xfrm>
        </p:grpSpPr>
        <p:sp>
          <p:nvSpPr>
            <p:cNvPr id="62" name="Content">
              <a:extLst>
                <a:ext uri="{FF2B5EF4-FFF2-40B4-BE49-F238E27FC236}">
                  <a16:creationId xmlns:a16="http://schemas.microsoft.com/office/drawing/2014/main" id="{760764C7-7A8F-4D5B-90B5-487BB2ADF7D5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457886" y="2253139"/>
              <a:ext cx="933269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General</a:t>
              </a:r>
            </a:p>
          </p:txBody>
        </p:sp>
        <p:pic>
          <p:nvPicPr>
            <p:cNvPr id="63" name="Gráfico 62">
              <a:extLst>
                <a:ext uri="{FF2B5EF4-FFF2-40B4-BE49-F238E27FC236}">
                  <a16:creationId xmlns:a16="http://schemas.microsoft.com/office/drawing/2014/main" id="{3DAEE87D-1928-4DE1-BE71-A6653CAA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722391" y="2267018"/>
              <a:ext cx="199501" cy="252000"/>
            </a:xfrm>
            <a:prstGeom prst="rect">
              <a:avLst/>
            </a:prstGeom>
          </p:spPr>
        </p:pic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9D35C455-A360-4928-877B-0D775204348C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468734" y="2594783"/>
            <a:ext cx="4646191" cy="292388"/>
            <a:chOff x="4760668" y="4237301"/>
            <a:chExt cx="2616422" cy="292388"/>
          </a:xfrm>
        </p:grpSpPr>
        <p:sp>
          <p:nvSpPr>
            <p:cNvPr id="65" name="Rectángulo: esquinas redondeadas 64">
              <a:extLst>
                <a:ext uri="{FF2B5EF4-FFF2-40B4-BE49-F238E27FC236}">
                  <a16:creationId xmlns:a16="http://schemas.microsoft.com/office/drawing/2014/main" id="{8C5A480D-189A-406D-9FC7-9925B9D0EB32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6" name="Content">
              <a:extLst>
                <a:ext uri="{FF2B5EF4-FFF2-40B4-BE49-F238E27FC236}">
                  <a16:creationId xmlns:a16="http://schemas.microsoft.com/office/drawing/2014/main" id="{3C162A8B-CC9D-457B-B75F-CE9805C8624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¿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Cuál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es el fin ultimo del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esducativo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pic>
        <p:nvPicPr>
          <p:cNvPr id="61" name="Gráfico 60">
            <a:extLst>
              <a:ext uri="{FF2B5EF4-FFF2-40B4-BE49-F238E27FC236}">
                <a16:creationId xmlns:a16="http://schemas.microsoft.com/office/drawing/2014/main" id="{475168FB-FFC8-4C1C-B047-42EDC7BE08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04235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0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23944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Ideario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14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7" name="Gráfico 56">
            <a:extLst>
              <a:ext uri="{FF2B5EF4-FFF2-40B4-BE49-F238E27FC236}">
                <a16:creationId xmlns:a16="http://schemas.microsoft.com/office/drawing/2014/main" id="{DE1AA41E-BDEC-4863-816E-0831754431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9879" y="1746520"/>
            <a:ext cx="252000" cy="25200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4718B069-794A-4AB6-8599-6C33CD9F43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68332" y="1746520"/>
            <a:ext cx="252000" cy="252000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id="{B43735A8-E835-4DD4-9912-D6B57051654E}"/>
              </a:ext>
            </a:extLst>
          </p:cNvPr>
          <p:cNvGrpSpPr/>
          <p:nvPr/>
        </p:nvGrpSpPr>
        <p:grpSpPr>
          <a:xfrm>
            <a:off x="11517817" y="2138396"/>
            <a:ext cx="180000" cy="4433214"/>
            <a:chOff x="10045700" y="1982325"/>
            <a:chExt cx="180000" cy="4545475"/>
          </a:xfrm>
        </p:grpSpPr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569789B7-620B-4C88-BB82-4EB15AC9BB44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64BC17E8-1550-43AE-B243-39673A0472F1}"/>
                </a:ext>
              </a:extLst>
            </p:cNvPr>
            <p:cNvSpPr/>
            <p:nvPr/>
          </p:nvSpPr>
          <p:spPr>
            <a:xfrm>
              <a:off x="10045700" y="1982325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aphicFrame>
        <p:nvGraphicFramePr>
          <p:cNvPr id="62" name="Tabla 61">
            <a:extLst>
              <a:ext uri="{FF2B5EF4-FFF2-40B4-BE49-F238E27FC236}">
                <a16:creationId xmlns:a16="http://schemas.microsoft.com/office/drawing/2014/main" id="{A9A5E36D-B1E6-4944-8C40-245DB5ED3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382395"/>
              </p:ext>
            </p:extLst>
          </p:nvPr>
        </p:nvGraphicFramePr>
        <p:xfrm>
          <a:off x="512237" y="2138397"/>
          <a:ext cx="10883994" cy="443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226">
                  <a:extLst>
                    <a:ext uri="{9D8B030D-6E8A-4147-A177-3AD203B41FA5}">
                      <a16:colId xmlns:a16="http://schemas.microsoft.com/office/drawing/2014/main" val="4176567450"/>
                    </a:ext>
                  </a:extLst>
                </a:gridCol>
                <a:gridCol w="8838768">
                  <a:extLst>
                    <a:ext uri="{9D8B030D-6E8A-4147-A177-3AD203B41FA5}">
                      <a16:colId xmlns:a16="http://schemas.microsoft.com/office/drawing/2014/main" val="2782895904"/>
                    </a:ext>
                  </a:extLst>
                </a:gridCol>
              </a:tblGrid>
              <a:tr h="73041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Nombre del 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Raleway" panose="020B0503030101060003" pitchFamily="34" charset="0"/>
                        </a:rPr>
                        <a:t>Definición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353767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Equidad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129574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Respeto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5755976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Responsabilidad social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681389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pPr algn="l"/>
                      <a:r>
                        <a:rPr lang="es-MX" sz="1600" dirty="0">
                          <a:latin typeface="Raleway" panose="020B0503030101060003" pitchFamily="34" charset="0"/>
                        </a:rPr>
                        <a:t>Espiritualidad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2985858"/>
                  </a:ext>
                </a:extLst>
              </a:tr>
              <a:tr h="740560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Raleway" panose="020B0503030101060003" pitchFamily="34" charset="0"/>
                        </a:rPr>
                        <a:t>Verdad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872543"/>
                  </a:ext>
                </a:extLst>
              </a:tr>
            </a:tbl>
          </a:graphicData>
        </a:graphic>
      </p:graphicFrame>
      <p:pic>
        <p:nvPicPr>
          <p:cNvPr id="42" name="Gráfico 41">
            <a:extLst>
              <a:ext uri="{FF2B5EF4-FFF2-40B4-BE49-F238E27FC236}">
                <a16:creationId xmlns:a16="http://schemas.microsoft.com/office/drawing/2014/main" id="{82AAEDB2-462B-4858-B5BE-AA49560244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0707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4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>
              <p:custDataLst>
                <p:custData r:id="rId8"/>
              </p:custDataLst>
            </p:nvPr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custData r:id="rId9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1239442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Ideario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13838396-743E-428F-9A25-51B3CF90F690}"/>
              </a:ext>
            </a:extLst>
          </p:cNvPr>
          <p:cNvGrpSpPr/>
          <p:nvPr>
            <p:custDataLst>
              <p:custData r:id="rId5"/>
            </p:custDataLst>
          </p:nvPr>
        </p:nvGrpSpPr>
        <p:grpSpPr>
          <a:xfrm>
            <a:off x="470752" y="2139160"/>
            <a:ext cx="10857601" cy="4432451"/>
            <a:chOff x="3671888" y="3718560"/>
            <a:chExt cx="3434442" cy="292388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07573933-FEEC-496E-9838-BC5734DAFAEC}"/>
                </a:ext>
              </a:extLst>
            </p:cNvPr>
            <p:cNvSpPr/>
            <p:nvPr/>
          </p:nvSpPr>
          <p:spPr>
            <a:xfrm>
              <a:off x="3671888" y="3718560"/>
              <a:ext cx="3434442" cy="292388"/>
            </a:xfrm>
            <a:prstGeom prst="roundRect">
              <a:avLst>
                <a:gd name="adj" fmla="val 19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2" name="Content">
              <a:extLst>
                <a:ext uri="{FF2B5EF4-FFF2-40B4-BE49-F238E27FC236}">
                  <a16:creationId xmlns:a16="http://schemas.microsoft.com/office/drawing/2014/main" id="{04FA466C-59AA-4E43-AC5C-F8026F23800D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3671888" y="3746609"/>
              <a:ext cx="1377816" cy="21481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Escribe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aquí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810FDEC-8C89-4E99-A749-2761B1568C95}"/>
              </a:ext>
            </a:extLst>
          </p:cNvPr>
          <p:cNvCxnSpPr>
            <a:cxnSpLocks/>
          </p:cNvCxnSpPr>
          <p:nvPr/>
        </p:nvCxnSpPr>
        <p:spPr>
          <a:xfrm>
            <a:off x="467619" y="2514294"/>
            <a:ext cx="108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n 86">
            <a:extLst>
              <a:ext uri="{FF2B5EF4-FFF2-40B4-BE49-F238E27FC236}">
                <a16:creationId xmlns:a16="http://schemas.microsoft.com/office/drawing/2014/main" id="{A9B269A8-F18F-4141-A48E-F0E94EFE6F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" y="2234824"/>
            <a:ext cx="234905" cy="234905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CB4CD579-2602-4C2A-96CC-6ABE32EE7B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5" y="2238261"/>
            <a:ext cx="234905" cy="234905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3A96F3B-7A7D-4193-AF12-B3A9498054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1" y="2234824"/>
            <a:ext cx="234905" cy="234905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9C98873E-118E-4CC9-BCA0-569B75EE41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9" y="2234824"/>
            <a:ext cx="234905" cy="23490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FDF92C-1C2C-4889-B339-EB7EF58FC4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3" y="2234037"/>
            <a:ext cx="234906" cy="234906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1F557643-D681-46A9-84DA-02774E4EDFB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9" y="2234037"/>
            <a:ext cx="234906" cy="234906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AD89A6AF-D822-434D-A6B3-05659DD962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58" y="2234038"/>
            <a:ext cx="234906" cy="234906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89E083A9-8B1B-4876-A3F3-77F6AFD360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07" y="2234037"/>
            <a:ext cx="234906" cy="234906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F09E0AAA-17B3-4935-B5EA-390429DBBF5A}"/>
              </a:ext>
            </a:extLst>
          </p:cNvPr>
          <p:cNvGrpSpPr/>
          <p:nvPr/>
        </p:nvGrpSpPr>
        <p:grpSpPr>
          <a:xfrm>
            <a:off x="11044800" y="2596549"/>
            <a:ext cx="180000" cy="3900339"/>
            <a:chOff x="10045700" y="1993900"/>
            <a:chExt cx="180000" cy="4533900"/>
          </a:xfrm>
        </p:grpSpPr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49C9FACF-2E9B-46E0-9951-9E920F56A00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843BA075-4DE8-48B8-964A-7919F147CA47}"/>
                </a:ext>
              </a:extLst>
            </p:cNvPr>
            <p:cNvSpPr/>
            <p:nvPr/>
          </p:nvSpPr>
          <p:spPr>
            <a:xfrm>
              <a:off x="10045700" y="1993900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7" name="Gráfico 56">
            <a:extLst>
              <a:ext uri="{FF2B5EF4-FFF2-40B4-BE49-F238E27FC236}">
                <a16:creationId xmlns:a16="http://schemas.microsoft.com/office/drawing/2014/main" id="{DE1AA41E-BDEC-4863-816E-0831754431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29879" y="1746520"/>
            <a:ext cx="252000" cy="25200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4718B069-794A-4AB6-8599-6C33CD9F43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68332" y="1746520"/>
            <a:ext cx="252000" cy="252000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52860E5-6AB0-4EE9-BF21-B778AFB8BFB8}"/>
              </a:ext>
            </a:extLst>
          </p:cNvPr>
          <p:cNvGrpSpPr/>
          <p:nvPr/>
        </p:nvGrpSpPr>
        <p:grpSpPr>
          <a:xfrm>
            <a:off x="11517817" y="2149685"/>
            <a:ext cx="180000" cy="4421925"/>
            <a:chOff x="10045700" y="1993900"/>
            <a:chExt cx="180000" cy="4533900"/>
          </a:xfrm>
        </p:grpSpPr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DB482776-DB51-4872-BF63-FF6C83CC86D2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84F352DE-5BF5-45FC-9CF2-82CDEF50ACC6}"/>
                </a:ext>
              </a:extLst>
            </p:cNvPr>
            <p:cNvSpPr/>
            <p:nvPr/>
          </p:nvSpPr>
          <p:spPr>
            <a:xfrm>
              <a:off x="10045700" y="4267624"/>
              <a:ext cx="180000" cy="102198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61" name="Gráfico 60">
            <a:extLst>
              <a:ext uri="{FF2B5EF4-FFF2-40B4-BE49-F238E27FC236}">
                <a16:creationId xmlns:a16="http://schemas.microsoft.com/office/drawing/2014/main" id="{1236ABCA-5C36-458F-85A5-005C7AF5D3A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22318" y="17465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rId38" action="ppaction://hlinksldjump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30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hlinkClick r:id="rId44" action="ppaction://hlinksldjump"/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27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28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24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25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22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18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19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15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16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12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13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7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pic>
        <p:nvPicPr>
          <p:cNvPr id="35" name="Gráfico 34">
            <a:hlinkClick r:id="rId51" action="ppaction://hlinksldjump"/>
            <a:extLst>
              <a:ext uri="{FF2B5EF4-FFF2-40B4-BE49-F238E27FC236}">
                <a16:creationId xmlns:a16="http://schemas.microsoft.com/office/drawing/2014/main" id="{B9C85CA1-C9E8-4077-AA07-28F34B7647A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211498" y="161579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2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rId52" action="ppaction://hlinksldjump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44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43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40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41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42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37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38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39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36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33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30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27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21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B9C85CA1-C9E8-4077-AA07-28F34B7647A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211498" y="1615791"/>
            <a:ext cx="252000" cy="252000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2815641C-691E-4930-950C-CE1A97BFE418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20F4949F-3969-4798-ABCE-6AD10AD96C9B}"/>
                </a:ext>
              </a:extLst>
            </p:cNvPr>
            <p:cNvGrpSpPr/>
            <p:nvPr/>
          </p:nvGrpSpPr>
          <p:grpSpPr>
            <a:xfrm>
              <a:off x="2782859" y="1299492"/>
              <a:ext cx="6626281" cy="4812595"/>
              <a:chOff x="2782859" y="1299492"/>
              <a:chExt cx="6626281" cy="4812595"/>
            </a:xfrm>
          </p:grpSpPr>
          <p:sp>
            <p:nvSpPr>
              <p:cNvPr id="178" name="Rectángulo: esquinas redondeadas 177">
                <a:extLst>
                  <a:ext uri="{FF2B5EF4-FFF2-40B4-BE49-F238E27FC236}">
                    <a16:creationId xmlns:a16="http://schemas.microsoft.com/office/drawing/2014/main" id="{AAF101E6-2390-4A42-8079-0CFC5DD48032}"/>
                  </a:ext>
                </a:extLst>
              </p:cNvPr>
              <p:cNvSpPr/>
              <p:nvPr/>
            </p:nvSpPr>
            <p:spPr>
              <a:xfrm>
                <a:off x="2782859" y="1299492"/>
                <a:ext cx="6626281" cy="4812595"/>
              </a:xfrm>
              <a:prstGeom prst="roundRect">
                <a:avLst>
                  <a:gd name="adj" fmla="val 447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179" name="Grupo 178">
                <a:extLst>
                  <a:ext uri="{FF2B5EF4-FFF2-40B4-BE49-F238E27FC236}">
                    <a16:creationId xmlns:a16="http://schemas.microsoft.com/office/drawing/2014/main" id="{21CDF4A7-CD7E-41F9-8183-749E0D0FA67B}"/>
                  </a:ext>
                </a:extLst>
              </p:cNvPr>
              <p:cNvGrpSpPr/>
              <p:nvPr>
                <p:custDataLst>
                  <p:custData r:id="rId17"/>
                </p:custDataLst>
              </p:nvPr>
            </p:nvGrpSpPr>
            <p:grpSpPr>
              <a:xfrm>
                <a:off x="7791579" y="5624971"/>
                <a:ext cx="1457546" cy="292388"/>
                <a:chOff x="4760668" y="4237301"/>
                <a:chExt cx="2616422" cy="292388"/>
              </a:xfrm>
            </p:grpSpPr>
            <p:sp>
              <p:nvSpPr>
                <p:cNvPr id="180" name="Rectángulo: esquinas redondeadas 179">
                  <a:extLst>
                    <a:ext uri="{FF2B5EF4-FFF2-40B4-BE49-F238E27FC236}">
                      <a16:creationId xmlns:a16="http://schemas.microsoft.com/office/drawing/2014/main" id="{B8D4953D-A273-483B-ABE8-44DA73C870DF}"/>
                    </a:ext>
                  </a:extLst>
                </p:cNvPr>
                <p:cNvSpPr/>
                <p:nvPr/>
              </p:nvSpPr>
              <p:spPr>
                <a:xfrm>
                  <a:off x="4760668" y="4237301"/>
                  <a:ext cx="2616422" cy="292388"/>
                </a:xfrm>
                <a:prstGeom prst="roundRect">
                  <a:avLst>
                    <a:gd name="adj" fmla="val 17795"/>
                  </a:avLst>
                </a:prstGeom>
                <a:solidFill>
                  <a:srgbClr val="69C000"/>
                </a:solidFill>
                <a:ln>
                  <a:solidFill>
                    <a:srgbClr val="69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81" name="Content">
                  <a:hlinkClick r:id="rId66" action="ppaction://hlinksldjump"/>
                  <a:extLst>
                    <a:ext uri="{FF2B5EF4-FFF2-40B4-BE49-F238E27FC236}">
                      <a16:creationId xmlns:a16="http://schemas.microsoft.com/office/drawing/2014/main" id="{8FACC38F-9DE7-44B5-9AC8-D6980ADD1DCB}"/>
                    </a:ext>
                  </a:extLst>
                </p:cNvPr>
                <p:cNvSpPr txBox="1"/>
                <p:nvPr>
                  <p:custDataLst>
                    <p:custData r:id="rId18"/>
                  </p:custDataLst>
                </p:nvPr>
              </p:nvSpPr>
              <p:spPr>
                <a:xfrm>
                  <a:off x="4760668" y="4237301"/>
                  <a:ext cx="2616422" cy="292388"/>
                </a:xfrm>
                <a:prstGeom prst="rect">
                  <a:avLst/>
                </a:prstGeom>
                <a:noFill/>
              </p:spPr>
              <p:txBody>
                <a:bodyPr wrap="square" lIns="91440" tIns="18288" rIns="91440" bIns="27432" rtlCol="0" anchor="ctr" anchorCtr="0">
                  <a:sp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chemeClr val="bg1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Listo</a:t>
                  </a:r>
                  <a:endPara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26" name="Content">
              <a:extLst>
                <a:ext uri="{FF2B5EF4-FFF2-40B4-BE49-F238E27FC236}">
                  <a16:creationId xmlns:a16="http://schemas.microsoft.com/office/drawing/2014/main" id="{50EFC63B-3192-4629-AFE4-4DB5D760B417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3049217" y="1526803"/>
              <a:ext cx="3180679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Solicitudes de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asesoría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9" name="Grupo 148">
              <a:extLst>
                <a:ext uri="{FF2B5EF4-FFF2-40B4-BE49-F238E27FC236}">
                  <a16:creationId xmlns:a16="http://schemas.microsoft.com/office/drawing/2014/main" id="{C0814A3F-B839-438A-91DF-3433F2A26AB0}"/>
                </a:ext>
              </a:extLst>
            </p:cNvPr>
            <p:cNvGrpSpPr/>
            <p:nvPr/>
          </p:nvGrpSpPr>
          <p:grpSpPr>
            <a:xfrm>
              <a:off x="9069125" y="2006162"/>
              <a:ext cx="180000" cy="3499290"/>
              <a:chOff x="10045700" y="1993900"/>
              <a:chExt cx="180000" cy="4533900"/>
            </a:xfrm>
          </p:grpSpPr>
          <p:sp>
            <p:nvSpPr>
              <p:cNvPr id="152" name="Rectángulo: esquinas redondeadas 151">
                <a:extLst>
                  <a:ext uri="{FF2B5EF4-FFF2-40B4-BE49-F238E27FC236}">
                    <a16:creationId xmlns:a16="http://schemas.microsoft.com/office/drawing/2014/main" id="{56EB7265-9AB1-4ED4-8918-EB48E2E647BA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45339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3" name="Rectángulo: esquinas redondeadas 152">
                <a:extLst>
                  <a:ext uri="{FF2B5EF4-FFF2-40B4-BE49-F238E27FC236}">
                    <a16:creationId xmlns:a16="http://schemas.microsoft.com/office/drawing/2014/main" id="{A1EB42E2-22AD-4856-B83E-82A16EEBA41A}"/>
                  </a:ext>
                </a:extLst>
              </p:cNvPr>
              <p:cNvSpPr/>
              <p:nvPr/>
            </p:nvSpPr>
            <p:spPr>
              <a:xfrm>
                <a:off x="10045700" y="1993900"/>
                <a:ext cx="180000" cy="2091532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F31F76A3-34D3-4F7D-8D0C-16163E059E0B}"/>
                </a:ext>
              </a:extLst>
            </p:cNvPr>
            <p:cNvGrpSpPr/>
            <p:nvPr/>
          </p:nvGrpSpPr>
          <p:grpSpPr>
            <a:xfrm>
              <a:off x="3054137" y="2006161"/>
              <a:ext cx="5044606" cy="951170"/>
              <a:chOff x="3054137" y="2006161"/>
              <a:chExt cx="5044606" cy="951170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25B889F8-795B-4CA7-9E3D-F35478BE823A}"/>
                  </a:ext>
                </a:extLst>
              </p:cNvPr>
              <p:cNvGrpSpPr/>
              <p:nvPr/>
            </p:nvGrpSpPr>
            <p:grpSpPr>
              <a:xfrm>
                <a:off x="3054137" y="2006161"/>
                <a:ext cx="5044606" cy="951170"/>
                <a:chOff x="3054137" y="2006161"/>
                <a:chExt cx="5044606" cy="951170"/>
              </a:xfrm>
            </p:grpSpPr>
            <p:grpSp>
              <p:nvGrpSpPr>
                <p:cNvPr id="127" name="Grupo 126">
                  <a:extLst>
                    <a:ext uri="{FF2B5EF4-FFF2-40B4-BE49-F238E27FC236}">
                      <a16:creationId xmlns:a16="http://schemas.microsoft.com/office/drawing/2014/main" id="{993077CC-6499-4CBE-9D18-1A41719DBEB7}"/>
                    </a:ext>
                  </a:extLst>
                </p:cNvPr>
                <p:cNvGrpSpPr/>
                <p:nvPr/>
              </p:nvGrpSpPr>
              <p:grpSpPr>
                <a:xfrm>
                  <a:off x="3058743" y="2006161"/>
                  <a:ext cx="5040000" cy="951170"/>
                  <a:chOff x="6650368" y="2601017"/>
                  <a:chExt cx="4163952" cy="951170"/>
                </a:xfrm>
              </p:grpSpPr>
              <p:sp>
                <p:nvSpPr>
                  <p:cNvPr id="175" name="Rectángulo: esquinas redondeadas 174">
                    <a:extLst>
                      <a:ext uri="{FF2B5EF4-FFF2-40B4-BE49-F238E27FC236}">
                        <a16:creationId xmlns:a16="http://schemas.microsoft.com/office/drawing/2014/main" id="{D663EFA1-B8E1-49CC-B151-AE0D1C919395}"/>
                      </a:ext>
                    </a:extLst>
                  </p:cNvPr>
                  <p:cNvSpPr/>
                  <p:nvPr/>
                </p:nvSpPr>
                <p:spPr>
                  <a:xfrm>
                    <a:off x="6650368" y="2601017"/>
                    <a:ext cx="4163952" cy="951170"/>
                  </a:xfrm>
                  <a:prstGeom prst="roundRect">
                    <a:avLst>
                      <a:gd name="adj" fmla="val 7729"/>
                    </a:avLst>
                  </a:prstGeom>
                  <a:solidFill>
                    <a:schemeClr val="bg2"/>
                  </a:solidFill>
                  <a:ln w="28575">
                    <a:solidFill>
                      <a:srgbClr val="33BF0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176" name="Content">
                    <a:extLst>
                      <a:ext uri="{FF2B5EF4-FFF2-40B4-BE49-F238E27FC236}">
                        <a16:creationId xmlns:a16="http://schemas.microsoft.com/office/drawing/2014/main" id="{CD20CED8-19AF-4249-8815-B5DF46073604}"/>
                      </a:ext>
                    </a:extLst>
                  </p:cNvPr>
                  <p:cNvSpPr txBox="1"/>
                  <p:nvPr>
                    <p:custDataLst>
                      <p:custData r:id="rId15"/>
                    </p:custDataLst>
                  </p:nvPr>
                </p:nvSpPr>
                <p:spPr>
                  <a:xfrm>
                    <a:off x="6650368" y="2634166"/>
                    <a:ext cx="3560432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Administración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-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actualización</a:t>
                    </a:r>
                    <a:endParaRPr lang="en-US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7" name="Content">
                    <a:extLst>
                      <a:ext uri="{FF2B5EF4-FFF2-40B4-BE49-F238E27FC236}">
                        <a16:creationId xmlns:a16="http://schemas.microsoft.com/office/drawing/2014/main" id="{E203F66B-01BB-441E-9FCC-0B33F0A80961}"/>
                      </a:ext>
                    </a:extLst>
                  </p:cNvPr>
                  <p:cNvSpPr txBox="1"/>
                  <p:nvPr>
                    <p:custDataLst>
                      <p:custData r:id="rId16"/>
                    </p:custDataLst>
                  </p:nvPr>
                </p:nvSpPr>
                <p:spPr>
                  <a:xfrm>
                    <a:off x="6650368" y="2933941"/>
                    <a:ext cx="2128528" cy="29238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Juan José </a:t>
                    </a:r>
                    <a:r>
                      <a:rPr lang="en-US" sz="1600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Aldama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García</a:t>
                    </a:r>
                  </a:p>
                </p:txBody>
              </p:sp>
            </p:grpSp>
            <p:sp>
              <p:nvSpPr>
                <p:cNvPr id="183" name="Content">
                  <a:extLst>
                    <a:ext uri="{FF2B5EF4-FFF2-40B4-BE49-F238E27FC236}">
                      <a16:creationId xmlns:a16="http://schemas.microsoft.com/office/drawing/2014/main" id="{886CB677-F50B-4062-B54C-C33D8BBFCD3E}"/>
                    </a:ext>
                  </a:extLst>
                </p:cNvPr>
                <p:cNvSpPr txBox="1"/>
                <p:nvPr>
                  <p:custDataLst>
                    <p:custData r:id="rId14"/>
                  </p:custDataLst>
                </p:nvPr>
              </p:nvSpPr>
              <p:spPr>
                <a:xfrm>
                  <a:off x="3054137" y="2590667"/>
                  <a:ext cx="2363621" cy="29238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jjaldama_g@uv.mx</a:t>
                  </a:r>
                </a:p>
              </p:txBody>
            </p:sp>
          </p:grpSp>
          <p:pic>
            <p:nvPicPr>
              <p:cNvPr id="184" name="Gráfico 183">
                <a:extLst>
                  <a:ext uri="{FF2B5EF4-FFF2-40B4-BE49-F238E27FC236}">
                    <a16:creationId xmlns:a16="http://schemas.microsoft.com/office/drawing/2014/main" id="{8FD08BDC-357D-4CA7-BB37-88F5DCA3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7253586" y="2125554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01" name="Grupo 200">
              <a:extLst>
                <a:ext uri="{FF2B5EF4-FFF2-40B4-BE49-F238E27FC236}">
                  <a16:creationId xmlns:a16="http://schemas.microsoft.com/office/drawing/2014/main" id="{244E9644-A72A-403C-832A-8DB6D0304DDB}"/>
                </a:ext>
              </a:extLst>
            </p:cNvPr>
            <p:cNvGrpSpPr/>
            <p:nvPr>
              <p:custDataLst>
                <p:custData r:id="rId6"/>
              </p:custDataLst>
            </p:nvPr>
          </p:nvGrpSpPr>
          <p:grpSpPr>
            <a:xfrm>
              <a:off x="3049217" y="3083657"/>
              <a:ext cx="5044606" cy="951170"/>
              <a:chOff x="3054137" y="2006161"/>
              <a:chExt cx="5044606" cy="951170"/>
            </a:xfrm>
          </p:grpSpPr>
          <p:grpSp>
            <p:nvGrpSpPr>
              <p:cNvPr id="202" name="Grupo 201">
                <a:extLst>
                  <a:ext uri="{FF2B5EF4-FFF2-40B4-BE49-F238E27FC236}">
                    <a16:creationId xmlns:a16="http://schemas.microsoft.com/office/drawing/2014/main" id="{C784BAE2-775F-4AE6-8AEE-F126E9C23DC0}"/>
                  </a:ext>
                </a:extLst>
              </p:cNvPr>
              <p:cNvGrpSpPr/>
              <p:nvPr/>
            </p:nvGrpSpPr>
            <p:grpSpPr>
              <a:xfrm>
                <a:off x="3054137" y="2006161"/>
                <a:ext cx="5044606" cy="951170"/>
                <a:chOff x="3054137" y="2006161"/>
                <a:chExt cx="5044606" cy="951170"/>
              </a:xfrm>
            </p:grpSpPr>
            <p:grpSp>
              <p:nvGrpSpPr>
                <p:cNvPr id="204" name="Grupo 203">
                  <a:extLst>
                    <a:ext uri="{FF2B5EF4-FFF2-40B4-BE49-F238E27FC236}">
                      <a16:creationId xmlns:a16="http://schemas.microsoft.com/office/drawing/2014/main" id="{4E5AA241-FB92-4D87-B392-0E915324CD2F}"/>
                    </a:ext>
                  </a:extLst>
                </p:cNvPr>
                <p:cNvGrpSpPr/>
                <p:nvPr/>
              </p:nvGrpSpPr>
              <p:grpSpPr>
                <a:xfrm>
                  <a:off x="3058743" y="2006161"/>
                  <a:ext cx="5040000" cy="951170"/>
                  <a:chOff x="6650368" y="2601017"/>
                  <a:chExt cx="4163952" cy="951170"/>
                </a:xfrm>
              </p:grpSpPr>
              <p:sp>
                <p:nvSpPr>
                  <p:cNvPr id="206" name="Rectángulo: esquinas redondeadas 205">
                    <a:extLst>
                      <a:ext uri="{FF2B5EF4-FFF2-40B4-BE49-F238E27FC236}">
                        <a16:creationId xmlns:a16="http://schemas.microsoft.com/office/drawing/2014/main" id="{8F1393C1-C964-43A6-A56C-0605F6D499FD}"/>
                      </a:ext>
                    </a:extLst>
                  </p:cNvPr>
                  <p:cNvSpPr/>
                  <p:nvPr/>
                </p:nvSpPr>
                <p:spPr>
                  <a:xfrm>
                    <a:off x="6650368" y="2601017"/>
                    <a:ext cx="4163952" cy="951170"/>
                  </a:xfrm>
                  <a:prstGeom prst="roundRect">
                    <a:avLst>
                      <a:gd name="adj" fmla="val 7729"/>
                    </a:avLst>
                  </a:prstGeom>
                  <a:solidFill>
                    <a:schemeClr val="bg2"/>
                  </a:solidFill>
                  <a:ln w="28575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207" name="Content">
                    <a:extLst>
                      <a:ext uri="{FF2B5EF4-FFF2-40B4-BE49-F238E27FC236}">
                        <a16:creationId xmlns:a16="http://schemas.microsoft.com/office/drawing/2014/main" id="{2B8D83AA-A66A-4B6C-B26D-E567CE509E49}"/>
                      </a:ext>
                    </a:extLst>
                  </p:cNvPr>
                  <p:cNvSpPr txBox="1"/>
                  <p:nvPr>
                    <p:custDataLst>
                      <p:custData r:id="rId12"/>
                    </p:custDataLst>
                  </p:nvPr>
                </p:nvSpPr>
                <p:spPr>
                  <a:xfrm>
                    <a:off x="6650368" y="2634166"/>
                    <a:ext cx="3560432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Ciencias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administrativas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-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rediseño</a:t>
                    </a:r>
                    <a:endParaRPr lang="en-US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8" name="Content">
                    <a:extLst>
                      <a:ext uri="{FF2B5EF4-FFF2-40B4-BE49-F238E27FC236}">
                        <a16:creationId xmlns:a16="http://schemas.microsoft.com/office/drawing/2014/main" id="{1DE8ED7E-B519-4D9B-A087-5DBD690A8333}"/>
                      </a:ext>
                    </a:extLst>
                  </p:cNvPr>
                  <p:cNvSpPr txBox="1"/>
                  <p:nvPr>
                    <p:custDataLst>
                      <p:custData r:id="rId13"/>
                    </p:custDataLst>
                  </p:nvPr>
                </p:nvSpPr>
                <p:spPr>
                  <a:xfrm>
                    <a:off x="6650368" y="2933941"/>
                    <a:ext cx="2128528" cy="29238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Juan José </a:t>
                    </a:r>
                    <a:r>
                      <a:rPr lang="en-US" sz="1600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Aldama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García</a:t>
                    </a:r>
                  </a:p>
                </p:txBody>
              </p:sp>
            </p:grpSp>
            <p:sp>
              <p:nvSpPr>
                <p:cNvPr id="205" name="Content">
                  <a:extLst>
                    <a:ext uri="{FF2B5EF4-FFF2-40B4-BE49-F238E27FC236}">
                      <a16:creationId xmlns:a16="http://schemas.microsoft.com/office/drawing/2014/main" id="{3338E9B8-C762-43A9-850B-ACAED0A1C455}"/>
                    </a:ext>
                  </a:extLst>
                </p:cNvPr>
                <p:cNvSpPr txBox="1"/>
                <p:nvPr>
                  <p:custDataLst>
                    <p:custData r:id="rId11"/>
                  </p:custDataLst>
                </p:nvPr>
              </p:nvSpPr>
              <p:spPr>
                <a:xfrm>
                  <a:off x="3054137" y="2590667"/>
                  <a:ext cx="2363621" cy="29238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jjaldama_g@uv.mx</a:t>
                  </a:r>
                </a:p>
              </p:txBody>
            </p:sp>
          </p:grpSp>
          <p:pic>
            <p:nvPicPr>
              <p:cNvPr id="203" name="Gráfico 202">
                <a:extLst>
                  <a:ext uri="{FF2B5EF4-FFF2-40B4-BE49-F238E27FC236}">
                    <a16:creationId xmlns:a16="http://schemas.microsoft.com/office/drawing/2014/main" id="{102F165F-EC21-45E0-9B42-514B42A29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7253586" y="2125554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09" name="Grupo 208">
              <a:extLst>
                <a:ext uri="{FF2B5EF4-FFF2-40B4-BE49-F238E27FC236}">
                  <a16:creationId xmlns:a16="http://schemas.microsoft.com/office/drawing/2014/main" id="{1F095A77-447B-4DB0-AADB-881DA9FE7B8D}"/>
                </a:ext>
              </a:extLst>
            </p:cNvPr>
            <p:cNvGrpSpPr/>
            <p:nvPr>
              <p:custDataLst>
                <p:custData r:id="rId7"/>
              </p:custDataLst>
            </p:nvPr>
          </p:nvGrpSpPr>
          <p:grpSpPr>
            <a:xfrm>
              <a:off x="3049217" y="4164506"/>
              <a:ext cx="5044606" cy="951170"/>
              <a:chOff x="3054137" y="2006161"/>
              <a:chExt cx="5044606" cy="951170"/>
            </a:xfrm>
          </p:grpSpPr>
          <p:grpSp>
            <p:nvGrpSpPr>
              <p:cNvPr id="210" name="Grupo 209">
                <a:extLst>
                  <a:ext uri="{FF2B5EF4-FFF2-40B4-BE49-F238E27FC236}">
                    <a16:creationId xmlns:a16="http://schemas.microsoft.com/office/drawing/2014/main" id="{442A4FCB-30EE-49C2-AB70-E0D7515C7638}"/>
                  </a:ext>
                </a:extLst>
              </p:cNvPr>
              <p:cNvGrpSpPr/>
              <p:nvPr/>
            </p:nvGrpSpPr>
            <p:grpSpPr>
              <a:xfrm>
                <a:off x="3054137" y="2006161"/>
                <a:ext cx="5044606" cy="951170"/>
                <a:chOff x="3054137" y="2006161"/>
                <a:chExt cx="5044606" cy="951170"/>
              </a:xfrm>
            </p:grpSpPr>
            <p:grpSp>
              <p:nvGrpSpPr>
                <p:cNvPr id="212" name="Grupo 211">
                  <a:extLst>
                    <a:ext uri="{FF2B5EF4-FFF2-40B4-BE49-F238E27FC236}">
                      <a16:creationId xmlns:a16="http://schemas.microsoft.com/office/drawing/2014/main" id="{AAB0E810-A6C1-4535-9BCC-A82FF3AC14A9}"/>
                    </a:ext>
                  </a:extLst>
                </p:cNvPr>
                <p:cNvGrpSpPr/>
                <p:nvPr/>
              </p:nvGrpSpPr>
              <p:grpSpPr>
                <a:xfrm>
                  <a:off x="3058743" y="2006161"/>
                  <a:ext cx="5040000" cy="951170"/>
                  <a:chOff x="6650368" y="2601017"/>
                  <a:chExt cx="4163952" cy="951170"/>
                </a:xfrm>
              </p:grpSpPr>
              <p:sp>
                <p:nvSpPr>
                  <p:cNvPr id="214" name="Rectángulo: esquinas redondeadas 213">
                    <a:extLst>
                      <a:ext uri="{FF2B5EF4-FFF2-40B4-BE49-F238E27FC236}">
                        <a16:creationId xmlns:a16="http://schemas.microsoft.com/office/drawing/2014/main" id="{CE6291DE-0397-46C9-A101-91AA7AC5A990}"/>
                      </a:ext>
                    </a:extLst>
                  </p:cNvPr>
                  <p:cNvSpPr/>
                  <p:nvPr/>
                </p:nvSpPr>
                <p:spPr>
                  <a:xfrm>
                    <a:off x="6650368" y="2601017"/>
                    <a:ext cx="4163952" cy="951170"/>
                  </a:xfrm>
                  <a:prstGeom prst="roundRect">
                    <a:avLst>
                      <a:gd name="adj" fmla="val 7729"/>
                    </a:avLst>
                  </a:prstGeom>
                  <a:solidFill>
                    <a:schemeClr val="bg2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215" name="Content">
                    <a:extLst>
                      <a:ext uri="{FF2B5EF4-FFF2-40B4-BE49-F238E27FC236}">
                        <a16:creationId xmlns:a16="http://schemas.microsoft.com/office/drawing/2014/main" id="{2FB14DB8-1424-4F33-9B98-30930077DDC0}"/>
                      </a:ext>
                    </a:extLst>
                  </p:cNvPr>
                  <p:cNvSpPr txBox="1"/>
                  <p:nvPr>
                    <p:custDataLst>
                      <p:custData r:id="rId9"/>
                    </p:custDataLst>
                  </p:nvPr>
                </p:nvSpPr>
                <p:spPr>
                  <a:xfrm>
                    <a:off x="6650368" y="2634166"/>
                    <a:ext cx="3560432" cy="3231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Ciencias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de la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computación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- </a:t>
                    </a:r>
                    <a:r>
                      <a:rPr lang="en-US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rediseño</a:t>
                    </a:r>
                    <a:endParaRPr lang="en-US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6" name="Content">
                    <a:extLst>
                      <a:ext uri="{FF2B5EF4-FFF2-40B4-BE49-F238E27FC236}">
                        <a16:creationId xmlns:a16="http://schemas.microsoft.com/office/drawing/2014/main" id="{3256EF6D-732D-4EAC-A18C-13A9BE69D9EE}"/>
                      </a:ext>
                    </a:extLst>
                  </p:cNvPr>
                  <p:cNvSpPr txBox="1"/>
                  <p:nvPr>
                    <p:custDataLst>
                      <p:custData r:id="rId10"/>
                    </p:custDataLst>
                  </p:nvPr>
                </p:nvSpPr>
                <p:spPr>
                  <a:xfrm>
                    <a:off x="6650368" y="2933941"/>
                    <a:ext cx="2128528" cy="29238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18288" rIns="91440" bIns="27432" rtlCol="0" anchor="ctr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Juan José </a:t>
                    </a:r>
                    <a:r>
                      <a:rPr lang="en-US" sz="1600" dirty="0" err="1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Aldama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Raleway" panose="020B0503030101060003" pitchFamily="34" charset="0"/>
                        <a:ea typeface="Segoe UI" pitchFamily="34" charset="0"/>
                        <a:cs typeface="Segoe UI" pitchFamily="34" charset="0"/>
                      </a:rPr>
                      <a:t> García</a:t>
                    </a:r>
                  </a:p>
                </p:txBody>
              </p:sp>
            </p:grpSp>
            <p:sp>
              <p:nvSpPr>
                <p:cNvPr id="213" name="Content">
                  <a:extLst>
                    <a:ext uri="{FF2B5EF4-FFF2-40B4-BE49-F238E27FC236}">
                      <a16:creationId xmlns:a16="http://schemas.microsoft.com/office/drawing/2014/main" id="{A2D992DD-03D5-474C-AC29-C58CA9C8B653}"/>
                    </a:ext>
                  </a:extLst>
                </p:cNvPr>
                <p:cNvSpPr txBox="1"/>
                <p:nvPr>
                  <p:custDataLst>
                    <p:custData r:id="rId8"/>
                  </p:custDataLst>
                </p:nvPr>
              </p:nvSpPr>
              <p:spPr>
                <a:xfrm>
                  <a:off x="3054137" y="2590667"/>
                  <a:ext cx="2363621" cy="29238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Raleway" panose="020B0503030101060003" pitchFamily="34" charset="0"/>
                      <a:ea typeface="Segoe UI" pitchFamily="34" charset="0"/>
                      <a:cs typeface="Segoe UI" pitchFamily="34" charset="0"/>
                    </a:rPr>
                    <a:t>jjaldama_g@uv.mx</a:t>
                  </a:r>
                </a:p>
              </p:txBody>
            </p:sp>
          </p:grpSp>
          <p:pic>
            <p:nvPicPr>
              <p:cNvPr id="211" name="Gráfico 210">
                <a:extLst>
                  <a:ext uri="{FF2B5EF4-FFF2-40B4-BE49-F238E27FC236}">
                    <a16:creationId xmlns:a16="http://schemas.microsoft.com/office/drawing/2014/main" id="{9F8788F9-D528-419E-8E13-1757170AD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7253586" y="2125554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17" name="Gráfico 216">
              <a:extLst>
                <a:ext uri="{FF2B5EF4-FFF2-40B4-BE49-F238E27FC236}">
                  <a16:creationId xmlns:a16="http://schemas.microsoft.com/office/drawing/2014/main" id="{675FFDAC-4647-4E49-9A20-4DF97465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/>
          </p:blipFill>
          <p:spPr>
            <a:xfrm>
              <a:off x="8436092" y="2355901"/>
              <a:ext cx="252000" cy="252000"/>
            </a:xfrm>
            <a:prstGeom prst="rect">
              <a:avLst/>
            </a:prstGeom>
          </p:spPr>
        </p:pic>
        <p:pic>
          <p:nvPicPr>
            <p:cNvPr id="218" name="Gráfico 217">
              <a:extLst>
                <a:ext uri="{FF2B5EF4-FFF2-40B4-BE49-F238E27FC236}">
                  <a16:creationId xmlns:a16="http://schemas.microsoft.com/office/drawing/2014/main" id="{95FB1207-901E-44C6-922F-32352E4D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/>
          </p:blipFill>
          <p:spPr>
            <a:xfrm>
              <a:off x="8431197" y="3439148"/>
              <a:ext cx="252000" cy="252000"/>
            </a:xfrm>
            <a:prstGeom prst="rect">
              <a:avLst/>
            </a:prstGeom>
          </p:spPr>
        </p:pic>
        <p:pic>
          <p:nvPicPr>
            <p:cNvPr id="219" name="Gráfico 218">
              <a:extLst>
                <a:ext uri="{FF2B5EF4-FFF2-40B4-BE49-F238E27FC236}">
                  <a16:creationId xmlns:a16="http://schemas.microsoft.com/office/drawing/2014/main" id="{CF55164F-5FCA-4308-BDA0-E9C7313D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/>
          </p:blipFill>
          <p:spPr>
            <a:xfrm>
              <a:off x="8431197" y="4521958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87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35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34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33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30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27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21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18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15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12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511AE887-AF32-445F-9F67-EBECA038B749}"/>
              </a:ext>
            </a:extLst>
          </p:cNvPr>
          <p:cNvGrpSpPr/>
          <p:nvPr/>
        </p:nvGrpSpPr>
        <p:grpSpPr>
          <a:xfrm>
            <a:off x="104805" y="684946"/>
            <a:ext cx="2970899" cy="6066801"/>
            <a:chOff x="104805" y="684946"/>
            <a:chExt cx="2970899" cy="6066801"/>
          </a:xfrm>
        </p:grpSpPr>
        <p:sp>
          <p:nvSpPr>
            <p:cNvPr id="118" name="Rectángulo: esquinas redondeadas 117">
              <a:hlinkClick r:id="rId54" action="ppaction://hlinksldjump"/>
              <a:extLst>
                <a:ext uri="{FF2B5EF4-FFF2-40B4-BE49-F238E27FC236}">
                  <a16:creationId xmlns:a16="http://schemas.microsoft.com/office/drawing/2014/main" id="{AFE4CCBE-93D6-417A-899F-2650EF53FF71}"/>
                </a:ext>
              </a:extLst>
            </p:cNvPr>
            <p:cNvSpPr/>
            <p:nvPr/>
          </p:nvSpPr>
          <p:spPr>
            <a:xfrm>
              <a:off x="104805" y="684946"/>
              <a:ext cx="2970899" cy="6066801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Content">
              <a:extLst>
                <a:ext uri="{FF2B5EF4-FFF2-40B4-BE49-F238E27FC236}">
                  <a16:creationId xmlns:a16="http://schemas.microsoft.com/office/drawing/2014/main" id="{F3E29914-A365-4336-B5CE-7AA5DA81C1A4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626436" y="852840"/>
              <a:ext cx="1268296" cy="538609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Menú</a:t>
              </a:r>
              <a:endParaRPr lang="en-US" sz="3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" name="Imagen 125">
              <a:hlinkClick r:id="" action="ppaction://noaction"/>
              <a:extLst>
                <a:ext uri="{FF2B5EF4-FFF2-40B4-BE49-F238E27FC236}">
                  <a16:creationId xmlns:a16="http://schemas.microsoft.com/office/drawing/2014/main" id="{585F7AED-6C5A-49E6-809A-D60C293DD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72" y="972004"/>
              <a:ext cx="308438" cy="308438"/>
            </a:xfrm>
            <a:prstGeom prst="rect">
              <a:avLst/>
            </a:prstGeom>
          </p:spPr>
        </p:pic>
        <p:sp>
          <p:nvSpPr>
            <p:cNvPr id="127" name="Content">
              <a:hlinkClick r:id="rId55" action="ppaction://hlinksldjump"/>
              <a:extLst>
                <a:ext uri="{FF2B5EF4-FFF2-40B4-BE49-F238E27FC236}">
                  <a16:creationId xmlns:a16="http://schemas.microsoft.com/office/drawing/2014/main" id="{8BAF4055-A6A3-43F5-8325-FB2EEEE06791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255982" y="1484511"/>
              <a:ext cx="777777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b="1" dirty="0" err="1">
                  <a:solidFill>
                    <a:srgbClr val="69C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Inicio</a:t>
              </a:r>
              <a:endParaRPr lang="en-US" b="1" dirty="0">
                <a:solidFill>
                  <a:srgbClr val="69C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Content">
              <a:hlinkClick r:id="rId56" action="ppaction://hlinksldjump"/>
              <a:extLst>
                <a:ext uri="{FF2B5EF4-FFF2-40B4-BE49-F238E27FC236}">
                  <a16:creationId xmlns:a16="http://schemas.microsoft.com/office/drawing/2014/main" id="{F549008E-2A74-40AD-8D0C-696E2F5808BA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251117" y="1808005"/>
              <a:ext cx="143661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Estadísticas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Content">
              <a:extLst>
                <a:ext uri="{FF2B5EF4-FFF2-40B4-BE49-F238E27FC236}">
                  <a16:creationId xmlns:a16="http://schemas.microsoft.com/office/drawing/2014/main" id="{8BB4CEA8-00A3-42FF-8D04-1E82826C8ED9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262285" y="2116577"/>
              <a:ext cx="236154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Personal </a:t>
              </a:r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académico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0" name="Content">
            <a:extLst>
              <a:ext uri="{FF2B5EF4-FFF2-40B4-BE49-F238E27FC236}">
                <a16:creationId xmlns:a16="http://schemas.microsoft.com/office/drawing/2014/main" id="{38B0F600-E114-4D22-B6F1-FD1CC7265BE9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258815" y="2424383"/>
            <a:ext cx="1061509" cy="323165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Proceso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1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4442242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Proyectos</a:t>
            </a:r>
            <a:r>
              <a:rPr lang="en-US" sz="32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curriculares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grpSp>
        <p:nvGrpSpPr>
          <p:cNvPr id="88" name="Grupo 87">
            <a:extLst>
              <a:ext uri="{FF2B5EF4-FFF2-40B4-BE49-F238E27FC236}">
                <a16:creationId xmlns:a16="http://schemas.microsoft.com/office/drawing/2014/main" id="{A09E1EA0-7C0F-482C-8077-E61874EBBB2F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474338" y="1597230"/>
            <a:ext cx="2616422" cy="292388"/>
            <a:chOff x="3090190" y="2778012"/>
            <a:chExt cx="2616422" cy="292388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D5803CCB-F0B6-4ED3-B69F-660853E2BCE0}"/>
                </a:ext>
              </a:extLst>
            </p:cNvPr>
            <p:cNvSpPr/>
            <p:nvPr/>
          </p:nvSpPr>
          <p:spPr>
            <a:xfrm>
              <a:off x="3090190" y="2778012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4" name="Content">
              <a:extLst>
                <a:ext uri="{FF2B5EF4-FFF2-40B4-BE49-F238E27FC236}">
                  <a16:creationId xmlns:a16="http://schemas.microsoft.com/office/drawing/2014/main" id="{F6E8F041-6233-4BEC-9F28-FAF5FC9956FD}"/>
                </a:ext>
              </a:extLst>
            </p:cNvPr>
            <p:cNvSpPr txBox="1"/>
            <p:nvPr>
              <p:custDataLst>
                <p:custData r:id="rId32"/>
              </p:custDataLst>
            </p:nvPr>
          </p:nvSpPr>
          <p:spPr>
            <a:xfrm>
              <a:off x="3090190" y="2778012"/>
              <a:ext cx="2316796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Nuevo </a:t>
              </a:r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programa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C8DCEC03-9756-450D-BD05-AA942F31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5430799" y="2798206"/>
              <a:ext cx="252000" cy="252000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66F566F-916D-4E8B-86B2-19FE456F7A40}"/>
              </a:ext>
            </a:extLst>
          </p:cNvPr>
          <p:cNvGrpSpPr/>
          <p:nvPr/>
        </p:nvGrpSpPr>
        <p:grpSpPr>
          <a:xfrm>
            <a:off x="11541248" y="2601017"/>
            <a:ext cx="180000" cy="3926783"/>
            <a:chOff x="10045700" y="1993900"/>
            <a:chExt cx="180000" cy="4533900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4DCFC398-7CD6-423D-90AE-CE51B6ACD180}"/>
                </a:ext>
              </a:extLst>
            </p:cNvPr>
            <p:cNvSpPr/>
            <p:nvPr/>
          </p:nvSpPr>
          <p:spPr>
            <a:xfrm>
              <a:off x="10045700" y="1993900"/>
              <a:ext cx="180000" cy="4533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7" name="Rectángulo: esquinas redondeadas 146">
              <a:extLst>
                <a:ext uri="{FF2B5EF4-FFF2-40B4-BE49-F238E27FC236}">
                  <a16:creationId xmlns:a16="http://schemas.microsoft.com/office/drawing/2014/main" id="{9EE888F8-D342-4552-9526-04E99A1C21CB}"/>
                </a:ext>
              </a:extLst>
            </p:cNvPr>
            <p:cNvSpPr/>
            <p:nvPr/>
          </p:nvSpPr>
          <p:spPr>
            <a:xfrm>
              <a:off x="10045700" y="1993900"/>
              <a:ext cx="180000" cy="36322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87D5D4A-4D7E-461F-B2CB-5BF2B7A4D679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474338" y="2185251"/>
            <a:ext cx="4610491" cy="292388"/>
            <a:chOff x="474338" y="2185251"/>
            <a:chExt cx="4610491" cy="292388"/>
          </a:xfrm>
        </p:grpSpPr>
        <p:sp>
          <p:nvSpPr>
            <p:cNvPr id="89" name="Content">
              <a:extLst>
                <a:ext uri="{FF2B5EF4-FFF2-40B4-BE49-F238E27FC236}">
                  <a16:creationId xmlns:a16="http://schemas.microsoft.com/office/drawing/2014/main" id="{69615B4E-98A5-4D27-BA4C-A77A2D829612}"/>
                </a:ext>
              </a:extLst>
            </p:cNvPr>
            <p:cNvSpPr txBox="1"/>
            <p:nvPr>
              <p:custDataLst>
                <p:custData r:id="rId31"/>
              </p:custDataLst>
            </p:nvPr>
          </p:nvSpPr>
          <p:spPr>
            <a:xfrm>
              <a:off x="474338" y="2185251"/>
              <a:ext cx="2773516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Económico</a:t>
              </a:r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600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administrativa</a:t>
              </a:r>
              <a:endPara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Gráfico 149">
              <a:extLst>
                <a:ext uri="{FF2B5EF4-FFF2-40B4-BE49-F238E27FC236}">
                  <a16:creationId xmlns:a16="http://schemas.microsoft.com/office/drawing/2014/main" id="{AFE0ACB9-F33F-4D90-BD06-A00AAD37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832829" y="2199130"/>
              <a:ext cx="252000" cy="252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F26C0A-A951-41BB-8A2B-4F95A0B006FD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0" name="Rectángulo: esquinas redondeadas 89">
              <a:hlinkClick r:id="rId45" action="ppaction://hlinksldjump"/>
              <a:extLst>
                <a:ext uri="{FF2B5EF4-FFF2-40B4-BE49-F238E27FC236}">
                  <a16:creationId xmlns:a16="http://schemas.microsoft.com/office/drawing/2014/main" id="{26826BEE-EA3F-4B49-829F-4B90BD668C09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Content">
              <a:extLst>
                <a:ext uri="{FF2B5EF4-FFF2-40B4-BE49-F238E27FC236}">
                  <a16:creationId xmlns:a16="http://schemas.microsoft.com/office/drawing/2014/main" id="{F457952A-0344-4020-B03C-45B41A17BE88}"/>
                </a:ext>
              </a:extLst>
            </p:cNvPr>
            <p:cNvSpPr txBox="1"/>
            <p:nvPr>
              <p:custDataLst>
                <p:custData r:id="rId28"/>
              </p:custDataLst>
            </p:nvPr>
          </p:nvSpPr>
          <p:spPr>
            <a:xfrm>
              <a:off x="474338" y="2634166"/>
              <a:ext cx="17748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Content">
              <a:extLst>
                <a:ext uri="{FF2B5EF4-FFF2-40B4-BE49-F238E27FC236}">
                  <a16:creationId xmlns:a16="http://schemas.microsoft.com/office/drawing/2014/main" id="{DFCBF4D9-11D9-437C-A883-8817522BA0AE}"/>
                </a:ext>
              </a:extLst>
            </p:cNvPr>
            <p:cNvSpPr txBox="1"/>
            <p:nvPr>
              <p:custDataLst>
                <p:custData r:id="rId29"/>
              </p:custDataLst>
            </p:nvPr>
          </p:nvSpPr>
          <p:spPr>
            <a:xfrm>
              <a:off x="474338" y="2933941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EDEFF011-DE7E-46D2-B190-22CFA1DF8AFE}"/>
                </a:ext>
              </a:extLst>
            </p:cNvPr>
            <p:cNvGrpSpPr/>
            <p:nvPr>
              <p:custDataLst>
                <p:custData r:id="rId30"/>
              </p:custDataLst>
            </p:nvPr>
          </p:nvGrpSpPr>
          <p:grpSpPr>
            <a:xfrm>
              <a:off x="591454" y="3526104"/>
              <a:ext cx="2735953" cy="108000"/>
              <a:chOff x="2129059" y="3759350"/>
              <a:chExt cx="2735953" cy="108000"/>
            </a:xfrm>
          </p:grpSpPr>
          <p:sp>
            <p:nvSpPr>
              <p:cNvPr id="93" name="Rectángulo: esquinas redondeadas 92">
                <a:extLst>
                  <a:ext uri="{FF2B5EF4-FFF2-40B4-BE49-F238E27FC236}">
                    <a16:creationId xmlns:a16="http://schemas.microsoft.com/office/drawing/2014/main" id="{B8CD277B-CF0F-4038-9C57-3575CDA044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4" name="Rectángulo: esquinas redondeadas 93">
                <a:extLst>
                  <a:ext uri="{FF2B5EF4-FFF2-40B4-BE49-F238E27FC236}">
                    <a16:creationId xmlns:a16="http://schemas.microsoft.com/office/drawing/2014/main" id="{8E967AA4-4CC9-4E7B-9156-362D68D2B05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B9B178-306A-4690-A632-764D68EF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146921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2E2989-E6A0-47BA-917B-6BC40CA9800B}"/>
              </a:ext>
            </a:extLst>
          </p:cNvPr>
          <p:cNvGrpSpPr/>
          <p:nvPr/>
        </p:nvGrpSpPr>
        <p:grpSpPr>
          <a:xfrm>
            <a:off x="3562353" y="2601017"/>
            <a:ext cx="2970899" cy="1140074"/>
            <a:chOff x="3562353" y="2601017"/>
            <a:chExt cx="2970899" cy="1140074"/>
          </a:xfrm>
        </p:grpSpPr>
        <p:sp>
          <p:nvSpPr>
            <p:cNvPr id="98" name="Rectángulo: esquinas redondeadas 97">
              <a:extLst>
                <a:ext uri="{FF2B5EF4-FFF2-40B4-BE49-F238E27FC236}">
                  <a16:creationId xmlns:a16="http://schemas.microsoft.com/office/drawing/2014/main" id="{D26363AE-544A-4717-8E9C-0A5A6ACE0E2D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Content">
              <a:extLst>
                <a:ext uri="{FF2B5EF4-FFF2-40B4-BE49-F238E27FC236}">
                  <a16:creationId xmlns:a16="http://schemas.microsoft.com/office/drawing/2014/main" id="{3B79D3CA-97AC-4C16-9149-2D7F554BBD55}"/>
                </a:ext>
              </a:extLst>
            </p:cNvPr>
            <p:cNvSpPr txBox="1"/>
            <p:nvPr>
              <p:custDataLst>
                <p:custData r:id="rId25"/>
              </p:custDataLst>
            </p:nvPr>
          </p:nvSpPr>
          <p:spPr>
            <a:xfrm>
              <a:off x="3562353" y="2634166"/>
              <a:ext cx="2717411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neg…</a:t>
              </a:r>
            </a:p>
          </p:txBody>
        </p:sp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0B22BE32-EE93-4004-8811-23E0D775718A}"/>
                </a:ext>
              </a:extLst>
            </p:cNvPr>
            <p:cNvSpPr txBox="1"/>
            <p:nvPr>
              <p:custDataLst>
                <p:custData r:id="rId26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EB3D470B-98E0-4EC1-BBE6-21502DA9289E}"/>
                </a:ext>
              </a:extLst>
            </p:cNvPr>
            <p:cNvGrpSpPr/>
            <p:nvPr>
              <p:custDataLst>
                <p:custData r:id="rId27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02" name="Rectángulo: esquinas redondeadas 101">
                <a:extLst>
                  <a:ext uri="{FF2B5EF4-FFF2-40B4-BE49-F238E27FC236}">
                    <a16:creationId xmlns:a16="http://schemas.microsoft.com/office/drawing/2014/main" id="{1817E404-E210-4D16-975A-E8A1CCA843F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3" name="Rectángulo: esquinas redondeadas 102">
                <a:extLst>
                  <a:ext uri="{FF2B5EF4-FFF2-40B4-BE49-F238E27FC236}">
                    <a16:creationId xmlns:a16="http://schemas.microsoft.com/office/drawing/2014/main" id="{596F2D3A-8430-4289-85D5-1FDA4A425C9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BE9A5019-9074-44A6-82AD-5714CFA6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6785179-129F-4E17-A1B5-975A6F7B27C6}"/>
              </a:ext>
            </a:extLst>
          </p:cNvPr>
          <p:cNvGrpSpPr/>
          <p:nvPr/>
        </p:nvGrpSpPr>
        <p:grpSpPr>
          <a:xfrm>
            <a:off x="6650368" y="2601017"/>
            <a:ext cx="2970899" cy="1140074"/>
            <a:chOff x="6650368" y="2601017"/>
            <a:chExt cx="2970899" cy="1140074"/>
          </a:xfrm>
        </p:grpSpPr>
        <p:sp>
          <p:nvSpPr>
            <p:cNvPr id="105" name="Rectángulo: esquinas redondeadas 104">
              <a:extLst>
                <a:ext uri="{FF2B5EF4-FFF2-40B4-BE49-F238E27FC236}">
                  <a16:creationId xmlns:a16="http://schemas.microsoft.com/office/drawing/2014/main" id="{C4035530-242C-4E88-8B0D-8E753CB8A4B1}"/>
                </a:ext>
              </a:extLst>
            </p:cNvPr>
            <p:cNvSpPr/>
            <p:nvPr/>
          </p:nvSpPr>
          <p:spPr>
            <a:xfrm>
              <a:off x="665036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ED36816B-FB17-4B87-B370-AE3D4F637359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6650368" y="2634166"/>
              <a:ext cx="2603869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del co…</a:t>
              </a:r>
            </a:p>
          </p:txBody>
        </p:sp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A084D335-FCB2-498D-86C6-520D73BF4F05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6650368" y="2933941"/>
              <a:ext cx="1297150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29/12/2018</a:t>
              </a: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F3C3A15-6B04-4D25-8326-39BAB8D1A7BD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6767484" y="3526104"/>
              <a:ext cx="2735953" cy="108000"/>
              <a:chOff x="2129059" y="3759350"/>
              <a:chExt cx="2735953" cy="108000"/>
            </a:xfrm>
          </p:grpSpPr>
          <p:sp>
            <p:nvSpPr>
              <p:cNvPr id="109" name="Rectángulo: esquinas redondeadas 108">
                <a:extLst>
                  <a:ext uri="{FF2B5EF4-FFF2-40B4-BE49-F238E27FC236}">
                    <a16:creationId xmlns:a16="http://schemas.microsoft.com/office/drawing/2014/main" id="{3EB15267-E853-4CF5-8793-76DA818B6E4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CF6C03F0-2635-469A-97B4-E823E1294B79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376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89EAB99D-9B4C-453E-87DE-3DF1668B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9311752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2360CA87-478E-4B7E-8C9C-BDFBFC053C4E}"/>
              </a:ext>
            </a:extLst>
          </p:cNvPr>
          <p:cNvGrpSpPr/>
          <p:nvPr/>
        </p:nvGrpSpPr>
        <p:grpSpPr>
          <a:xfrm>
            <a:off x="6650368" y="3844323"/>
            <a:ext cx="2970899" cy="1140074"/>
            <a:chOff x="3562353" y="2601017"/>
            <a:chExt cx="2970899" cy="1140074"/>
          </a:xfrm>
        </p:grpSpPr>
        <p:sp>
          <p:nvSpPr>
            <p:cNvPr id="157" name="Rectángulo: esquinas redondeadas 156">
              <a:extLst>
                <a:ext uri="{FF2B5EF4-FFF2-40B4-BE49-F238E27FC236}">
                  <a16:creationId xmlns:a16="http://schemas.microsoft.com/office/drawing/2014/main" id="{6D73B07F-7800-4639-82D6-7257C1CF11A3}"/>
                </a:ext>
              </a:extLst>
            </p:cNvPr>
            <p:cNvSpPr/>
            <p:nvPr/>
          </p:nvSpPr>
          <p:spPr>
            <a:xfrm>
              <a:off x="3562353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9" name="Content">
              <a:extLst>
                <a:ext uri="{FF2B5EF4-FFF2-40B4-BE49-F238E27FC236}">
                  <a16:creationId xmlns:a16="http://schemas.microsoft.com/office/drawing/2014/main" id="{4F5C8C7D-3152-4A47-B457-B1B62FA8DD6B}"/>
                </a:ext>
              </a:extLst>
            </p:cNvPr>
            <p:cNvSpPr txBox="1"/>
            <p:nvPr>
              <p:custDataLst>
                <p:custData r:id="rId19"/>
              </p:custDataLst>
            </p:nvPr>
          </p:nvSpPr>
          <p:spPr>
            <a:xfrm>
              <a:off x="3562353" y="2634166"/>
              <a:ext cx="114326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Auditoría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ontent">
              <a:extLst>
                <a:ext uri="{FF2B5EF4-FFF2-40B4-BE49-F238E27FC236}">
                  <a16:creationId xmlns:a16="http://schemas.microsoft.com/office/drawing/2014/main" id="{2D7F4705-2D5C-4F86-953E-E4CEB7AC6D08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3562353" y="2933941"/>
              <a:ext cx="1308371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14/03/2018</a:t>
              </a:r>
            </a:p>
          </p:txBody>
        </p: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BD81BEF1-A3A5-4D33-A7A4-3966F6FBCD7F}"/>
                </a:ext>
              </a:extLst>
            </p:cNvPr>
            <p:cNvGrpSpPr/>
            <p:nvPr>
              <p:custDataLst>
                <p:custData r:id="rId21"/>
              </p:custDataLst>
            </p:nvPr>
          </p:nvGrpSpPr>
          <p:grpSpPr>
            <a:xfrm>
              <a:off x="3679469" y="3526104"/>
              <a:ext cx="2735953" cy="108000"/>
              <a:chOff x="2129059" y="3759350"/>
              <a:chExt cx="2735953" cy="108000"/>
            </a:xfrm>
          </p:grpSpPr>
          <p:sp>
            <p:nvSpPr>
              <p:cNvPr id="163" name="Rectángulo: esquinas redondeadas 162">
                <a:extLst>
                  <a:ext uri="{FF2B5EF4-FFF2-40B4-BE49-F238E27FC236}">
                    <a16:creationId xmlns:a16="http://schemas.microsoft.com/office/drawing/2014/main" id="{60E63D42-FEEC-4E32-BA20-7386B1E95A50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4" name="Rectángulo: esquinas redondeadas 163">
                <a:extLst>
                  <a:ext uri="{FF2B5EF4-FFF2-40B4-BE49-F238E27FC236}">
                    <a16:creationId xmlns:a16="http://schemas.microsoft.com/office/drawing/2014/main" id="{C44E5D0D-E426-4AA4-984D-653267ECEE13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237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2" name="Gráfico 161">
              <a:extLst>
                <a:ext uri="{FF2B5EF4-FFF2-40B4-BE49-F238E27FC236}">
                  <a16:creationId xmlns:a16="http://schemas.microsoft.com/office/drawing/2014/main" id="{363C2C35-4313-416B-A202-20367F05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6228999" y="2669748"/>
              <a:ext cx="252000" cy="2520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D1D88AB-45A4-4731-BF7D-9F7930533635}"/>
              </a:ext>
            </a:extLst>
          </p:cNvPr>
          <p:cNvGrpSpPr/>
          <p:nvPr/>
        </p:nvGrpSpPr>
        <p:grpSpPr>
          <a:xfrm>
            <a:off x="473622" y="5087348"/>
            <a:ext cx="2970899" cy="1140074"/>
            <a:chOff x="473622" y="5087348"/>
            <a:chExt cx="2970899" cy="1140074"/>
          </a:xfrm>
        </p:grpSpPr>
        <p:sp>
          <p:nvSpPr>
            <p:cNvPr id="133" name="Rectángulo: esquinas redondeadas 132">
              <a:extLst>
                <a:ext uri="{FF2B5EF4-FFF2-40B4-BE49-F238E27FC236}">
                  <a16:creationId xmlns:a16="http://schemas.microsoft.com/office/drawing/2014/main" id="{FBD65C7C-4B3B-43FD-B47C-19C0E0146B0F}"/>
                </a:ext>
              </a:extLst>
            </p:cNvPr>
            <p:cNvSpPr/>
            <p:nvPr/>
          </p:nvSpPr>
          <p:spPr>
            <a:xfrm>
              <a:off x="473622" y="5087348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49C7E2DA-01ED-4FD1-B9F3-BDFF59AEABD7}"/>
                </a:ext>
              </a:extLst>
            </p:cNvPr>
            <p:cNvSpPr txBox="1"/>
            <p:nvPr>
              <p:custDataLst>
                <p:custData r:id="rId16"/>
              </p:custDataLst>
            </p:nvPr>
          </p:nvSpPr>
          <p:spPr>
            <a:xfrm>
              <a:off x="473622" y="5120497"/>
              <a:ext cx="262764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administrativ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35" name="Content">
              <a:extLst>
                <a:ext uri="{FF2B5EF4-FFF2-40B4-BE49-F238E27FC236}">
                  <a16:creationId xmlns:a16="http://schemas.microsoft.com/office/drawing/2014/main" id="{D852E2C1-F26C-40FE-95AF-5AFD552A9578}"/>
                </a:ext>
              </a:extLst>
            </p:cNvPr>
            <p:cNvSpPr txBox="1"/>
            <p:nvPr>
              <p:custDataLst>
                <p:custData r:id="rId17"/>
              </p:custDataLst>
            </p:nvPr>
          </p:nvSpPr>
          <p:spPr>
            <a:xfrm>
              <a:off x="473622" y="5420272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B0F55661-FA35-4DB8-A020-5EC02B61081E}"/>
                </a:ext>
              </a:extLst>
            </p:cNvPr>
            <p:cNvGrpSpPr/>
            <p:nvPr>
              <p:custDataLst>
                <p:custData r:id="rId18"/>
              </p:custDataLst>
            </p:nvPr>
          </p:nvGrpSpPr>
          <p:grpSpPr>
            <a:xfrm>
              <a:off x="590738" y="6012435"/>
              <a:ext cx="2735953" cy="108000"/>
              <a:chOff x="2129059" y="3759350"/>
              <a:chExt cx="2735953" cy="108000"/>
            </a:xfrm>
          </p:grpSpPr>
          <p:sp>
            <p:nvSpPr>
              <p:cNvPr id="137" name="Rectángulo: esquinas redondeadas 136">
                <a:extLst>
                  <a:ext uri="{FF2B5EF4-FFF2-40B4-BE49-F238E27FC236}">
                    <a16:creationId xmlns:a16="http://schemas.microsoft.com/office/drawing/2014/main" id="{D2D27907-2895-495F-8C9C-E2CBDAC7778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8" name="Rectángulo: esquinas redondeadas 137">
                <a:extLst>
                  <a:ext uri="{FF2B5EF4-FFF2-40B4-BE49-F238E27FC236}">
                    <a16:creationId xmlns:a16="http://schemas.microsoft.com/office/drawing/2014/main" id="{9B4BB439-87ED-4D1A-BF39-420B38C658D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04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44A0023E-9CD4-4B7D-94CA-86062C43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141515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9A8F413-95B8-4363-AE54-F3C35FC77B2C}"/>
              </a:ext>
            </a:extLst>
          </p:cNvPr>
          <p:cNvGrpSpPr/>
          <p:nvPr/>
        </p:nvGrpSpPr>
        <p:grpSpPr>
          <a:xfrm>
            <a:off x="473980" y="3844323"/>
            <a:ext cx="2970899" cy="1140074"/>
            <a:chOff x="473980" y="3844323"/>
            <a:chExt cx="2970899" cy="1140074"/>
          </a:xfrm>
        </p:grpSpPr>
        <p:sp>
          <p:nvSpPr>
            <p:cNvPr id="112" name="Rectángulo: esquinas redondeadas 111">
              <a:extLst>
                <a:ext uri="{FF2B5EF4-FFF2-40B4-BE49-F238E27FC236}">
                  <a16:creationId xmlns:a16="http://schemas.microsoft.com/office/drawing/2014/main" id="{DC9A3BEE-719E-4D0B-8E48-89F333E48F0D}"/>
                </a:ext>
              </a:extLst>
            </p:cNvPr>
            <p:cNvSpPr/>
            <p:nvPr/>
          </p:nvSpPr>
          <p:spPr>
            <a:xfrm>
              <a:off x="473980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3" name="Content">
              <a:extLst>
                <a:ext uri="{FF2B5EF4-FFF2-40B4-BE49-F238E27FC236}">
                  <a16:creationId xmlns:a16="http://schemas.microsoft.com/office/drawing/2014/main" id="{B120AA78-3155-493C-9044-D4220852EDEA}"/>
                </a:ext>
              </a:extLst>
            </p:cNvPr>
            <p:cNvSpPr txBox="1"/>
            <p:nvPr>
              <p:custDataLst>
                <p:custData r:id="rId13"/>
              </p:custDataLst>
            </p:nvPr>
          </p:nvSpPr>
          <p:spPr>
            <a:xfrm>
              <a:off x="473980" y="3877472"/>
              <a:ext cx="2387192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fiscál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Content">
              <a:extLst>
                <a:ext uri="{FF2B5EF4-FFF2-40B4-BE49-F238E27FC236}">
                  <a16:creationId xmlns:a16="http://schemas.microsoft.com/office/drawing/2014/main" id="{567495E2-066D-489E-898E-C484E2305C4E}"/>
                </a:ext>
              </a:extLst>
            </p:cNvPr>
            <p:cNvSpPr txBox="1"/>
            <p:nvPr>
              <p:custDataLst>
                <p:custData r:id="rId14"/>
              </p:custDataLst>
            </p:nvPr>
          </p:nvSpPr>
          <p:spPr>
            <a:xfrm>
              <a:off x="473980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0E0FBEEF-B4AA-41F4-BB30-366B2EC8DD51}"/>
                </a:ext>
              </a:extLst>
            </p:cNvPr>
            <p:cNvGrpSpPr/>
            <p:nvPr>
              <p:custDataLst>
                <p:custData r:id="rId15"/>
              </p:custDataLst>
            </p:nvPr>
          </p:nvGrpSpPr>
          <p:grpSpPr>
            <a:xfrm>
              <a:off x="591096" y="4769410"/>
              <a:ext cx="2735953" cy="108000"/>
              <a:chOff x="2129059" y="3759350"/>
              <a:chExt cx="2735953" cy="108000"/>
            </a:xfrm>
          </p:grpSpPr>
          <p:sp>
            <p:nvSpPr>
              <p:cNvPr id="116" name="Rectángulo: esquinas redondeadas 115">
                <a:extLst>
                  <a:ext uri="{FF2B5EF4-FFF2-40B4-BE49-F238E27FC236}">
                    <a16:creationId xmlns:a16="http://schemas.microsoft.com/office/drawing/2014/main" id="{EAFF672C-D14C-4569-A2F1-58108341AFAC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7" name="Rectángulo: esquinas redondeadas 116">
                <a:extLst>
                  <a:ext uri="{FF2B5EF4-FFF2-40B4-BE49-F238E27FC236}">
                    <a16:creationId xmlns:a16="http://schemas.microsoft.com/office/drawing/2014/main" id="{9D1CB531-88C9-4FAF-AD8F-45845E524E1B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66154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E10BD396-E457-4AF9-B468-4A708D2C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146921" y="3913054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7B8FBE6-86E8-41F2-BBB7-76A21C9819E5}"/>
              </a:ext>
            </a:extLst>
          </p:cNvPr>
          <p:cNvGrpSpPr/>
          <p:nvPr/>
        </p:nvGrpSpPr>
        <p:grpSpPr>
          <a:xfrm>
            <a:off x="3561995" y="3844323"/>
            <a:ext cx="2970899" cy="1140074"/>
            <a:chOff x="3561995" y="3844323"/>
            <a:chExt cx="2970899" cy="1140074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99F3EF3B-B919-4EDF-A04E-7A1395EA832B}"/>
                </a:ext>
              </a:extLst>
            </p:cNvPr>
            <p:cNvSpPr/>
            <p:nvPr/>
          </p:nvSpPr>
          <p:spPr>
            <a:xfrm>
              <a:off x="3561995" y="3844323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Content">
              <a:extLst>
                <a:ext uri="{FF2B5EF4-FFF2-40B4-BE49-F238E27FC236}">
                  <a16:creationId xmlns:a16="http://schemas.microsoft.com/office/drawing/2014/main" id="{C953C019-FC43-43A4-896D-08E923973A01}"/>
                </a:ext>
              </a:extLst>
            </p:cNvPr>
            <p:cNvSpPr txBox="1"/>
            <p:nvPr>
              <p:custDataLst>
                <p:custData r:id="rId10"/>
              </p:custDataLst>
            </p:nvPr>
          </p:nvSpPr>
          <p:spPr>
            <a:xfrm>
              <a:off x="3561995" y="3877472"/>
              <a:ext cx="267092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Administración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turística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Content">
              <a:extLst>
                <a:ext uri="{FF2B5EF4-FFF2-40B4-BE49-F238E27FC236}">
                  <a16:creationId xmlns:a16="http://schemas.microsoft.com/office/drawing/2014/main" id="{C647788B-7778-4D59-9F6E-5CF2E7BA58C9}"/>
                </a:ext>
              </a:extLst>
            </p:cNvPr>
            <p:cNvSpPr txBox="1"/>
            <p:nvPr>
              <p:custDataLst>
                <p:custData r:id="rId11"/>
              </p:custDataLst>
            </p:nvPr>
          </p:nvSpPr>
          <p:spPr>
            <a:xfrm>
              <a:off x="3561995" y="4177247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40660EDA-34DE-4DDE-A828-D82B2363C6AB}"/>
                </a:ext>
              </a:extLst>
            </p:cNvPr>
            <p:cNvGrpSpPr/>
            <p:nvPr>
              <p:custDataLst>
                <p:custData r:id="rId12"/>
              </p:custDataLst>
            </p:nvPr>
          </p:nvGrpSpPr>
          <p:grpSpPr>
            <a:xfrm>
              <a:off x="3679111" y="4769410"/>
              <a:ext cx="2735953" cy="108000"/>
              <a:chOff x="2129059" y="3759350"/>
              <a:chExt cx="2735953" cy="108000"/>
            </a:xfrm>
          </p:grpSpPr>
          <p:sp>
            <p:nvSpPr>
              <p:cNvPr id="123" name="Rectángulo: esquinas redondeadas 122">
                <a:extLst>
                  <a:ext uri="{FF2B5EF4-FFF2-40B4-BE49-F238E27FC236}">
                    <a16:creationId xmlns:a16="http://schemas.microsoft.com/office/drawing/2014/main" id="{A2306F05-3A19-4823-B14D-72B43D1C5052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4" name="Rectángulo: esquinas redondeadas 123">
                <a:extLst>
                  <a:ext uri="{FF2B5EF4-FFF2-40B4-BE49-F238E27FC236}">
                    <a16:creationId xmlns:a16="http://schemas.microsoft.com/office/drawing/2014/main" id="{D9D9230F-9DAF-4383-9D52-80F0C11BE5A8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1800000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7" name="Gráfico 166">
              <a:extLst>
                <a:ext uri="{FF2B5EF4-FFF2-40B4-BE49-F238E27FC236}">
                  <a16:creationId xmlns:a16="http://schemas.microsoft.com/office/drawing/2014/main" id="{945941E9-D324-4525-9509-B5743A9C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6228999" y="3914457"/>
              <a:ext cx="252000" cy="2520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8FEA0375-2CD8-4FBA-A650-7DEE16175E59}"/>
              </a:ext>
            </a:extLst>
          </p:cNvPr>
          <p:cNvGrpSpPr/>
          <p:nvPr/>
        </p:nvGrpSpPr>
        <p:grpSpPr>
          <a:xfrm>
            <a:off x="3561637" y="5093465"/>
            <a:ext cx="2970899" cy="1140074"/>
            <a:chOff x="3561637" y="5093465"/>
            <a:chExt cx="2970899" cy="1140074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9A1F5464-264F-4F8D-A67D-CD032C52365A}"/>
                </a:ext>
              </a:extLst>
            </p:cNvPr>
            <p:cNvSpPr/>
            <p:nvPr/>
          </p:nvSpPr>
          <p:spPr>
            <a:xfrm>
              <a:off x="3561637" y="509346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1" name="Content">
              <a:extLst>
                <a:ext uri="{FF2B5EF4-FFF2-40B4-BE49-F238E27FC236}">
                  <a16:creationId xmlns:a16="http://schemas.microsoft.com/office/drawing/2014/main" id="{97610B05-5594-4563-845D-C9612B3C8874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3561637" y="5126614"/>
              <a:ext cx="2686954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Ciencias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de la </a:t>
              </a:r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comput</a:t>
              </a:r>
              <a:r>
                <a:rPr lang="en-US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EBD96BC1-D763-4824-9E12-E9377FA33A6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561637" y="5426389"/>
              <a:ext cx="1326004" cy="292388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22/05/2018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A1C7401-1B65-4BD3-B2E5-86FAEF34D159}"/>
                </a:ext>
              </a:extLst>
            </p:cNvPr>
            <p:cNvGrpSpPr/>
            <p:nvPr>
              <p:custDataLst>
                <p:custData r:id="rId9"/>
              </p:custDataLst>
            </p:nvPr>
          </p:nvGrpSpPr>
          <p:grpSpPr>
            <a:xfrm>
              <a:off x="3678753" y="6018552"/>
              <a:ext cx="2735953" cy="108000"/>
              <a:chOff x="2129059" y="3759350"/>
              <a:chExt cx="2735953" cy="108000"/>
            </a:xfrm>
          </p:grpSpPr>
          <p:sp>
            <p:nvSpPr>
              <p:cNvPr id="144" name="Rectángulo: esquinas redondeadas 143">
                <a:extLst>
                  <a:ext uri="{FF2B5EF4-FFF2-40B4-BE49-F238E27FC236}">
                    <a16:creationId xmlns:a16="http://schemas.microsoft.com/office/drawing/2014/main" id="{C4CCB207-3EF9-4ADE-B049-666EA246B27F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735953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5" name="Rectángulo: esquinas redondeadas 144">
                <a:extLst>
                  <a:ext uri="{FF2B5EF4-FFF2-40B4-BE49-F238E27FC236}">
                    <a16:creationId xmlns:a16="http://schemas.microsoft.com/office/drawing/2014/main" id="{6EE9B4B0-5999-4859-8645-A08265C12321}"/>
                  </a:ext>
                </a:extLst>
              </p:cNvPr>
              <p:cNvSpPr/>
              <p:nvPr/>
            </p:nvSpPr>
            <p:spPr>
              <a:xfrm>
                <a:off x="2129059" y="3759350"/>
                <a:ext cx="2281516" cy="1080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68" name="Gráfico 167">
              <a:extLst>
                <a:ext uri="{FF2B5EF4-FFF2-40B4-BE49-F238E27FC236}">
                  <a16:creationId xmlns:a16="http://schemas.microsoft.com/office/drawing/2014/main" id="{7F0B9AFE-2974-46A8-852E-6DCD159E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6224191" y="5156079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1C80DB93-7AA2-4F38-A7E7-F1CA0E5ED51D}"/>
              </a:ext>
            </a:extLst>
          </p:cNvPr>
          <p:cNvGrpSpPr/>
          <p:nvPr/>
        </p:nvGrpSpPr>
        <p:grpSpPr>
          <a:xfrm>
            <a:off x="2633673" y="3024857"/>
            <a:ext cx="2413056" cy="1220016"/>
            <a:chOff x="2633673" y="3024857"/>
            <a:chExt cx="2413056" cy="1220016"/>
          </a:xfrm>
        </p:grpSpPr>
        <p:sp>
          <p:nvSpPr>
            <p:cNvPr id="118" name="Rectángulo: esquinas redondeadas 117">
              <a:extLst>
                <a:ext uri="{FF2B5EF4-FFF2-40B4-BE49-F238E27FC236}">
                  <a16:creationId xmlns:a16="http://schemas.microsoft.com/office/drawing/2014/main" id="{5E3C1E01-3C91-4F3F-B1DC-49C570693EBB}"/>
                </a:ext>
              </a:extLst>
            </p:cNvPr>
            <p:cNvSpPr/>
            <p:nvPr/>
          </p:nvSpPr>
          <p:spPr>
            <a:xfrm>
              <a:off x="2633673" y="3024857"/>
              <a:ext cx="2333446" cy="1220016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Content">
              <a:hlinkClick r:id="rId52" action="ppaction://hlinksldjump"/>
              <a:extLst>
                <a:ext uri="{FF2B5EF4-FFF2-40B4-BE49-F238E27FC236}">
                  <a16:creationId xmlns:a16="http://schemas.microsoft.com/office/drawing/2014/main" id="{94ED614D-670A-4836-907A-86EBD7718ACB}"/>
                </a:ext>
              </a:extLst>
            </p:cNvPr>
            <p:cNvSpPr txBox="1"/>
            <p:nvPr>
              <p:custDataLst>
                <p:custData r:id="rId5"/>
              </p:custDataLst>
            </p:nvPr>
          </p:nvSpPr>
          <p:spPr>
            <a:xfrm>
              <a:off x="2978765" y="3163934"/>
              <a:ext cx="2067964" cy="323165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Solicitar</a:t>
              </a:r>
              <a:r>
                <a:rPr lang="en-US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asesoría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Content">
              <a:extLst>
                <a:ext uri="{FF2B5EF4-FFF2-40B4-BE49-F238E27FC236}">
                  <a16:creationId xmlns:a16="http://schemas.microsoft.com/office/drawing/2014/main" id="{1B369867-246F-45AD-A7F0-D9EFD635A80B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2965287" y="3473691"/>
              <a:ext cx="1178528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Modificar</a:t>
              </a:r>
              <a:endParaRPr lang="en-US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" name="Gráfico 126">
              <a:hlinkClick r:id="rId52" action="ppaction://hlinksldjump"/>
              <a:extLst>
                <a:ext uri="{FF2B5EF4-FFF2-40B4-BE49-F238E27FC236}">
                  <a16:creationId xmlns:a16="http://schemas.microsoft.com/office/drawing/2014/main" id="{EA6E1905-C6D6-42BA-95FB-5FE42D514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2689981" y="3203670"/>
              <a:ext cx="252000" cy="252000"/>
            </a:xfrm>
            <a:prstGeom prst="rect">
              <a:avLst/>
            </a:prstGeom>
          </p:spPr>
        </p:pic>
        <p:pic>
          <p:nvPicPr>
            <p:cNvPr id="128" name="Gráfico 127">
              <a:extLst>
                <a:ext uri="{FF2B5EF4-FFF2-40B4-BE49-F238E27FC236}">
                  <a16:creationId xmlns:a16="http://schemas.microsoft.com/office/drawing/2014/main" id="{B700E5FF-6A0B-411E-BF3B-B9F73B6E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2688947" y="3497590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6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/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/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/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74338" y="1649382"/>
            <a:ext cx="336342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Solicitud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asesoría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19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617B317-E95F-4203-A89E-9F247750037F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9" name="Rectángulo: esquinas redondeadas 98">
              <a:hlinkClick r:id="rId23" action="ppaction://hlinksldjump"/>
              <a:extLst>
                <a:ext uri="{FF2B5EF4-FFF2-40B4-BE49-F238E27FC236}">
                  <a16:creationId xmlns:a16="http://schemas.microsoft.com/office/drawing/2014/main" id="{0E56C3B4-DB4A-4D41-874A-502485355E41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" name="Gráfico 101">
              <a:extLst>
                <a:ext uri="{FF2B5EF4-FFF2-40B4-BE49-F238E27FC236}">
                  <a16:creationId xmlns:a16="http://schemas.microsoft.com/office/drawing/2014/main" id="{FE0406AA-ED5E-482D-A6C8-0A28756C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69686" y="2811054"/>
              <a:ext cx="720000" cy="720000"/>
            </a:xfrm>
            <a:prstGeom prst="rect">
              <a:avLst/>
            </a:prstGeom>
          </p:spPr>
        </p:pic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BDCFBB72-ABF4-443D-9C33-B32D433C5A62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1582664" y="3009471"/>
              <a:ext cx="9204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9DBE77C-68B2-4520-B2EC-911B0268D62E}"/>
              </a:ext>
            </a:extLst>
          </p:cNvPr>
          <p:cNvGrpSpPr/>
          <p:nvPr/>
        </p:nvGrpSpPr>
        <p:grpSpPr>
          <a:xfrm>
            <a:off x="474338" y="3881731"/>
            <a:ext cx="2970899" cy="1140074"/>
            <a:chOff x="3866869" y="2601017"/>
            <a:chExt cx="2970899" cy="1140074"/>
          </a:xfrm>
        </p:grpSpPr>
        <p:sp>
          <p:nvSpPr>
            <p:cNvPr id="100" name="Rectángulo: esquinas redondeadas 99">
              <a:hlinkClick r:id="rId23" action="ppaction://hlinksldjump"/>
              <a:extLst>
                <a:ext uri="{FF2B5EF4-FFF2-40B4-BE49-F238E27FC236}">
                  <a16:creationId xmlns:a16="http://schemas.microsoft.com/office/drawing/2014/main" id="{48029D5B-03DA-4404-B151-4F449E140A67}"/>
                </a:ext>
              </a:extLst>
            </p:cNvPr>
            <p:cNvSpPr/>
            <p:nvPr/>
          </p:nvSpPr>
          <p:spPr>
            <a:xfrm>
              <a:off x="3866869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E9E38F05-E3DC-4F22-A8E2-307745B7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015287" y="2811054"/>
              <a:ext cx="720000" cy="720000"/>
            </a:xfrm>
            <a:prstGeom prst="rect">
              <a:avLst/>
            </a:prstGeom>
          </p:spPr>
        </p:pic>
        <p:sp>
          <p:nvSpPr>
            <p:cNvPr id="108" name="Content">
              <a:extLst>
                <a:ext uri="{FF2B5EF4-FFF2-40B4-BE49-F238E27FC236}">
                  <a16:creationId xmlns:a16="http://schemas.microsoft.com/office/drawing/2014/main" id="{4047E6B9-4D43-4843-AD47-78CEB3FD0278}"/>
                </a:ext>
              </a:extLst>
            </p:cNvPr>
            <p:cNvSpPr txBox="1"/>
            <p:nvPr>
              <p:custDataLst>
                <p:custData r:id="rId7"/>
              </p:custDataLst>
            </p:nvPr>
          </p:nvSpPr>
          <p:spPr>
            <a:xfrm>
              <a:off x="4975195" y="2983953"/>
              <a:ext cx="1186543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788C496-0E28-4E1C-B4B3-007E7F59256C}"/>
              </a:ext>
            </a:extLst>
          </p:cNvPr>
          <p:cNvGrpSpPr/>
          <p:nvPr/>
        </p:nvGrpSpPr>
        <p:grpSpPr>
          <a:xfrm>
            <a:off x="471789" y="5161291"/>
            <a:ext cx="2970899" cy="1140074"/>
            <a:chOff x="7259400" y="2578485"/>
            <a:chExt cx="2970899" cy="1140074"/>
          </a:xfrm>
        </p:grpSpPr>
        <p:sp>
          <p:nvSpPr>
            <p:cNvPr id="101" name="Rectángulo: esquinas redondeadas 100">
              <a:hlinkClick r:id="rId23" action="ppaction://hlinksldjump"/>
              <a:extLst>
                <a:ext uri="{FF2B5EF4-FFF2-40B4-BE49-F238E27FC236}">
                  <a16:creationId xmlns:a16="http://schemas.microsoft.com/office/drawing/2014/main" id="{1C188B71-9C3C-4321-BC89-26ADBD96BD42}"/>
                </a:ext>
              </a:extLst>
            </p:cNvPr>
            <p:cNvSpPr/>
            <p:nvPr/>
          </p:nvSpPr>
          <p:spPr>
            <a:xfrm>
              <a:off x="7259400" y="257848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D04E931C-67F2-4D37-86CD-18DAC195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15283" y="2813266"/>
              <a:ext cx="720000" cy="720000"/>
            </a:xfrm>
            <a:prstGeom prst="rect">
              <a:avLst/>
            </a:prstGeom>
          </p:spPr>
        </p:pic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8CBFCC47-ADD7-44D4-B138-9A5986E00F12}"/>
                </a:ext>
              </a:extLst>
            </p:cNvPr>
            <p:cNvSpPr txBox="1"/>
            <p:nvPr>
              <p:custDataLst>
                <p:custData r:id="rId6"/>
              </p:custDataLst>
            </p:nvPr>
          </p:nvSpPr>
          <p:spPr>
            <a:xfrm>
              <a:off x="8370275" y="2986938"/>
              <a:ext cx="1606530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Actualización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5" name="Content">
            <a:extLst>
              <a:ext uri="{FF2B5EF4-FFF2-40B4-BE49-F238E27FC236}">
                <a16:creationId xmlns:a16="http://schemas.microsoft.com/office/drawing/2014/main" id="{A3E47604-C4FA-4534-B45C-1A0983EFBF86}"/>
              </a:ext>
            </a:extLst>
          </p:cNvPr>
          <p:cNvSpPr txBox="1"/>
          <p:nvPr>
            <p:custDataLst>
              <p:custData r:id="rId5"/>
            </p:custDataLst>
          </p:nvPr>
        </p:nvSpPr>
        <p:spPr>
          <a:xfrm>
            <a:off x="3981294" y="2602199"/>
            <a:ext cx="186461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Texto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descriptivo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38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>
            <a:extLst>
              <a:ext uri="{FF2B5EF4-FFF2-40B4-BE49-F238E27FC236}">
                <a16:creationId xmlns:a16="http://schemas.microsoft.com/office/drawing/2014/main" id="{949FDB54-3BD6-4DBA-B1B5-55EBCFF8E457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Background">
              <a:extLst>
                <a:ext uri="{FF2B5EF4-FFF2-40B4-BE49-F238E27FC236}">
                  <a16:creationId xmlns:a16="http://schemas.microsoft.com/office/drawing/2014/main" id="{954DBAB8-6FF0-46B1-B61F-B055702E1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>
              <a:extLst>
                <a:ext uri="{FF2B5EF4-FFF2-40B4-BE49-F238E27FC236}">
                  <a16:creationId xmlns:a16="http://schemas.microsoft.com/office/drawing/2014/main" id="{2A2522F7-E306-4484-B570-3684A9B11519}"/>
                </a:ext>
              </a:extLst>
            </p:cNvPr>
            <p:cNvSpPr txBox="1"/>
            <p:nvPr/>
          </p:nvSpPr>
          <p:spPr>
            <a:xfrm>
              <a:off x="45654" y="22341"/>
              <a:ext cx="1344032" cy="230832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r>
                <a:rPr lang="en-US" sz="1200" dirty="0" err="1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curricular</a:t>
              </a: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491CD7B-C8DB-4004-8C19-7D055FD8F54B}"/>
                </a:ext>
              </a:extLst>
            </p:cNvPr>
            <p:cNvGrpSpPr/>
            <p:nvPr/>
          </p:nvGrpSpPr>
          <p:grpSpPr>
            <a:xfrm>
              <a:off x="102265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28">
                <a:extLst>
                  <a:ext uri="{FF2B5EF4-FFF2-40B4-BE49-F238E27FC236}">
                    <a16:creationId xmlns:a16="http://schemas.microsoft.com/office/drawing/2014/main" id="{7161E172-5962-4BA6-8788-0138A058E6DA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29">
                <a:extLst>
                  <a:ext uri="{FF2B5EF4-FFF2-40B4-BE49-F238E27FC236}">
                    <a16:creationId xmlns:a16="http://schemas.microsoft.com/office/drawing/2014/main" id="{8758B8C3-2750-4D3F-A681-4EAA93D2E962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9A6BBB8F-464C-4E7B-9667-7FEFCA692EC5}"/>
                </a:ext>
              </a:extLst>
            </p:cNvPr>
            <p:cNvGrpSpPr/>
            <p:nvPr>
              <p:custDataLst>
                <p:custData r:id="rId24"/>
              </p:custDataLst>
            </p:nvPr>
          </p:nvGrpSpPr>
          <p:grpSpPr>
            <a:xfrm>
              <a:off x="474338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D9DF76E9-FA68-42FB-A3AE-1666559B866D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7">
                <a:extLst>
                  <a:ext uri="{FF2B5EF4-FFF2-40B4-BE49-F238E27FC236}">
                    <a16:creationId xmlns:a16="http://schemas.microsoft.com/office/drawing/2014/main" id="{939A560B-343D-49AD-BB23-220F77A94051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>
              <a:extLst>
                <a:ext uri="{FF2B5EF4-FFF2-40B4-BE49-F238E27FC236}">
                  <a16:creationId xmlns:a16="http://schemas.microsoft.com/office/drawing/2014/main" id="{02C43C3A-01A6-4A40-A37D-B5B4F5B3628C}"/>
                </a:ext>
              </a:extLst>
            </p:cNvPr>
            <p:cNvGrpSpPr/>
            <p:nvPr/>
          </p:nvGrpSpPr>
          <p:grpSpPr>
            <a:xfrm>
              <a:off x="11642211" y="92599"/>
              <a:ext cx="448615" cy="78032"/>
              <a:chOff x="9347642" y="131588"/>
              <a:chExt cx="384527" cy="78032"/>
            </a:xfrm>
          </p:grpSpPr>
          <p:cxnSp>
            <p:nvCxnSpPr>
              <p:cNvPr id="24" name="Line">
                <a:extLst>
                  <a:ext uri="{FF2B5EF4-FFF2-40B4-BE49-F238E27FC236}">
                    <a16:creationId xmlns:a16="http://schemas.microsoft.com/office/drawing/2014/main" id="{060A92B8-2129-4973-B564-4AA18F1B48EB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>
                <a:extLst>
                  <a:ext uri="{FF2B5EF4-FFF2-40B4-BE49-F238E27FC236}">
                    <a16:creationId xmlns:a16="http://schemas.microsoft.com/office/drawing/2014/main" id="{200E7F9E-2BCD-4748-8D1D-1C89828AC8F3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A9A7A761-A71F-49A9-9783-DB6AA143E9FB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B1A5DF58-A6F2-455E-BE74-6710C7EFF9B3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68F4F9B-FEE1-4EDB-A77F-4EE8390F1760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>
              <a:extLst>
                <a:ext uri="{FF2B5EF4-FFF2-40B4-BE49-F238E27FC236}">
                  <a16:creationId xmlns:a16="http://schemas.microsoft.com/office/drawing/2014/main" id="{BEF420FD-952D-4F7C-BC13-91A51FF37B98}"/>
                </a:ext>
              </a:extLst>
            </p:cNvPr>
            <p:cNvSpPr/>
            <p:nvPr>
              <p:custDataLst>
                <p:custData r:id="rId25"/>
              </p:custDataLst>
            </p:nvPr>
          </p:nvSpPr>
          <p:spPr>
            <a:xfrm>
              <a:off x="101600" y="685159"/>
              <a:ext cx="119888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81980FA-6B93-4681-8DD5-6C799F62191A}"/>
                </a:ext>
              </a:extLst>
            </p:cNvPr>
            <p:cNvGrpSpPr/>
            <p:nvPr>
              <p:custDataLst>
                <p:custData r:id="rId26"/>
              </p:custDataLst>
            </p:nvPr>
          </p:nvGrpSpPr>
          <p:grpSpPr>
            <a:xfrm>
              <a:off x="113962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81860461-CB72-479C-B2AF-39099C608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31900EF4-B386-4393-A7A1-1251D89EC8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468BC76B-8B55-48CE-887F-57978EA0B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UrlBar">
              <a:extLst>
                <a:ext uri="{FF2B5EF4-FFF2-40B4-BE49-F238E27FC236}">
                  <a16:creationId xmlns:a16="http://schemas.microsoft.com/office/drawing/2014/main" id="{02DF6E2A-070E-4C16-9B03-9FEB8233048F}"/>
                </a:ext>
              </a:extLst>
            </p:cNvPr>
            <p:cNvSpPr/>
            <p:nvPr/>
          </p:nvSpPr>
          <p:spPr>
            <a:xfrm>
              <a:off x="896643" y="340846"/>
              <a:ext cx="10344472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http://www.uv.mx/dgdaie/dc/programas_educativos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91840086-440B-4BBE-8AE9-1DF4926401D3}"/>
                </a:ext>
              </a:extLst>
            </p:cNvPr>
            <p:cNvGrpSpPr/>
            <p:nvPr/>
          </p:nvGrpSpPr>
          <p:grpSpPr>
            <a:xfrm>
              <a:off x="10430270" y="363706"/>
              <a:ext cx="744325" cy="182880"/>
              <a:chOff x="7260350" y="363706"/>
              <a:chExt cx="744325" cy="182880"/>
            </a:xfrm>
          </p:grpSpPr>
          <p:pic>
            <p:nvPicPr>
              <p:cNvPr id="15" name="Search" descr="C:\Users\t-dantay\Documents\Placeholders\search.png">
                <a:extLst>
                  <a:ext uri="{FF2B5EF4-FFF2-40B4-BE49-F238E27FC236}">
                    <a16:creationId xmlns:a16="http://schemas.microsoft.com/office/drawing/2014/main" id="{EB5C7E26-9EEF-4BB0-9523-E5CD54006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6035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Refresh" descr="C:\Users\t-dantay\Documents\First24\arrowrepeat1.png">
                <a:extLst>
                  <a:ext uri="{FF2B5EF4-FFF2-40B4-BE49-F238E27FC236}">
                    <a16:creationId xmlns:a16="http://schemas.microsoft.com/office/drawing/2014/main" id="{09190403-C7DD-493C-AF8C-B739DFF39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4400" y="363706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Drop Down" descr="C:\Users\t-dantay\Documents\First24\arrowsimple1.png">
                <a:extLst>
                  <a:ext uri="{FF2B5EF4-FFF2-40B4-BE49-F238E27FC236}">
                    <a16:creationId xmlns:a16="http://schemas.microsoft.com/office/drawing/2014/main" id="{D67E1907-BA39-418C-BB89-3F2F9106B52D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custData r:id="rId27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476150" y="409426"/>
                <a:ext cx="91440" cy="9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X">
                <a:extLst>
                  <a:ext uri="{FF2B5EF4-FFF2-40B4-BE49-F238E27FC236}">
                    <a16:creationId xmlns:a16="http://schemas.microsoft.com/office/drawing/2014/main" id="{88EECA1E-C6DC-4899-89BD-08D9C02D6B5B}"/>
                  </a:ext>
                </a:extLst>
              </p:cNvPr>
              <p:cNvGrpSpPr/>
              <p:nvPr/>
            </p:nvGrpSpPr>
            <p:grpSpPr>
              <a:xfrm>
                <a:off x="7913235" y="409426"/>
                <a:ext cx="91440" cy="91440"/>
                <a:chOff x="4687215" y="1739180"/>
                <a:chExt cx="91440" cy="91440"/>
              </a:xfrm>
            </p:grpSpPr>
            <p:cxnSp>
              <p:nvCxnSpPr>
                <p:cNvPr id="19" name="Straight Connector 16">
                  <a:extLst>
                    <a:ext uri="{FF2B5EF4-FFF2-40B4-BE49-F238E27FC236}">
                      <a16:creationId xmlns:a16="http://schemas.microsoft.com/office/drawing/2014/main" id="{DD24FFEF-E68A-4F05-AC6F-0D70B7ACB08C}"/>
                    </a:ext>
                  </a:extLst>
                </p:cNvPr>
                <p:cNvCxnSpPr/>
                <p:nvPr/>
              </p:nvCxnSpPr>
              <p:spPr>
                <a:xfrm flipV="1"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  <p:cxnSp>
              <p:nvCxnSpPr>
                <p:cNvPr id="20" name="Straight Connector 17">
                  <a:extLst>
                    <a:ext uri="{FF2B5EF4-FFF2-40B4-BE49-F238E27FC236}">
                      <a16:creationId xmlns:a16="http://schemas.microsoft.com/office/drawing/2014/main" id="{C50EB062-E1DC-4F9C-A492-B4857E029F79}"/>
                    </a:ext>
                  </a:extLst>
                </p:cNvPr>
                <p:cNvCxnSpPr/>
                <p:nvPr/>
              </p:nvCxnSpPr>
              <p:spPr>
                <a:xfrm>
                  <a:off x="4687215" y="1739180"/>
                  <a:ext cx="91440" cy="91440"/>
                </a:xfrm>
                <a:prstGeom prst="line">
                  <a:avLst/>
                </a:prstGeom>
                <a:ln w="285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</p:grpSp>
      </p:grpSp>
      <p:sp>
        <p:nvSpPr>
          <p:cNvPr id="77" name="Content">
            <a:extLst>
              <a:ext uri="{FF2B5EF4-FFF2-40B4-BE49-F238E27FC236}">
                <a16:creationId xmlns:a16="http://schemas.microsoft.com/office/drawing/2014/main" id="{F8C631ED-5F20-46B6-91BF-5574D3688873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745502" y="871890"/>
            <a:ext cx="3121367" cy="538609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Administración</a:t>
            </a:r>
            <a:endParaRPr lang="en-US" sz="32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n 77">
            <a:hlinkClick r:id="" action="ppaction://noaction"/>
            <a:extLst>
              <a:ext uri="{FF2B5EF4-FFF2-40B4-BE49-F238E27FC236}">
                <a16:creationId xmlns:a16="http://schemas.microsoft.com/office/drawing/2014/main" id="{C69C7198-A609-4654-9417-32E3C5077AD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8" y="991054"/>
            <a:ext cx="308438" cy="308438"/>
          </a:xfrm>
          <a:prstGeom prst="rect">
            <a:avLst/>
          </a:prstGeom>
        </p:spPr>
      </p:pic>
      <p:sp>
        <p:nvSpPr>
          <p:cNvPr id="111" name="Content">
            <a:extLst>
              <a:ext uri="{FF2B5EF4-FFF2-40B4-BE49-F238E27FC236}">
                <a16:creationId xmlns:a16="http://schemas.microsoft.com/office/drawing/2014/main" id="{136AE3EC-8474-4805-81E1-D9F1714DE12D}"/>
              </a:ext>
            </a:extLst>
          </p:cNvPr>
          <p:cNvSpPr txBox="1"/>
          <p:nvPr>
            <p:custDataLst>
              <p:custData r:id="rId3"/>
              <p:custData r:id="rId4"/>
            </p:custDataLst>
          </p:nvPr>
        </p:nvSpPr>
        <p:spPr>
          <a:xfrm>
            <a:off x="474338" y="1649382"/>
            <a:ext cx="3363421" cy="44627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Solicitud</a:t>
            </a:r>
            <a:r>
              <a:rPr lang="en-US" sz="2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asesoría</a:t>
            </a:r>
            <a:endParaRPr lang="en-US" sz="2600" dirty="0">
              <a:solidFill>
                <a:srgbClr val="000000"/>
              </a:solidFill>
              <a:latin typeface="Raleway" panose="020B0503030101060003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Gráfico 52">
            <a:hlinkClick r:id="rId37" action="ppaction://hlinksldjump"/>
            <a:extLst>
              <a:ext uri="{FF2B5EF4-FFF2-40B4-BE49-F238E27FC236}">
                <a16:creationId xmlns:a16="http://schemas.microsoft.com/office/drawing/2014/main" id="{216E622C-4373-4A94-B5B9-885C9A3F9CA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81294" y="1746520"/>
            <a:ext cx="252000" cy="252000"/>
          </a:xfrm>
          <a:prstGeom prst="rect">
            <a:avLst/>
          </a:prstGeom>
        </p:spPr>
      </p:pic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F92E02-D9D4-4CDE-9142-6224E36B0DCD}"/>
              </a:ext>
            </a:extLst>
          </p:cNvPr>
          <p:cNvGrpSpPr/>
          <p:nvPr>
            <p:custDataLst>
              <p:custData r:id="rId5"/>
              <p:custData r:id="rId6"/>
            </p:custDataLst>
          </p:nvPr>
        </p:nvGrpSpPr>
        <p:grpSpPr>
          <a:xfrm>
            <a:off x="10009684" y="1013298"/>
            <a:ext cx="1707978" cy="292388"/>
            <a:chOff x="4760668" y="4237301"/>
            <a:chExt cx="2616422" cy="292388"/>
          </a:xfrm>
        </p:grpSpPr>
        <p:sp>
          <p:nvSpPr>
            <p:cNvPr id="270" name="Rectángulo: esquinas redondeadas 269">
              <a:extLst>
                <a:ext uri="{FF2B5EF4-FFF2-40B4-BE49-F238E27FC236}">
                  <a16:creationId xmlns:a16="http://schemas.microsoft.com/office/drawing/2014/main" id="{16C5B9BB-1115-42A0-BC05-850F73731357}"/>
                </a:ext>
              </a:extLst>
            </p:cNvPr>
            <p:cNvSpPr/>
            <p:nvPr/>
          </p:nvSpPr>
          <p:spPr>
            <a:xfrm>
              <a:off x="4760668" y="4237301"/>
              <a:ext cx="2616422" cy="292388"/>
            </a:xfrm>
            <a:prstGeom prst="roundRect">
              <a:avLst>
                <a:gd name="adj" fmla="val 17795"/>
              </a:avLst>
            </a:prstGeom>
            <a:solidFill>
              <a:srgbClr val="69C000"/>
            </a:solidFill>
            <a:ln>
              <a:solidFill>
                <a:srgbClr val="69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1" name="Content">
              <a:hlinkClick r:id="rId40" action="ppaction://hlinksldjump"/>
              <a:extLst>
                <a:ext uri="{FF2B5EF4-FFF2-40B4-BE49-F238E27FC236}">
                  <a16:creationId xmlns:a16="http://schemas.microsoft.com/office/drawing/2014/main" id="{E63BC99B-E73F-4F66-868B-2E3094EB5B9C}"/>
                </a:ext>
              </a:extLst>
            </p:cNvPr>
            <p:cNvSpPr txBox="1"/>
            <p:nvPr>
              <p:custDataLst>
                <p:custData r:id="rId23"/>
              </p:custDataLst>
            </p:nvPr>
          </p:nvSpPr>
          <p:spPr>
            <a:xfrm>
              <a:off x="4760668" y="4237301"/>
              <a:ext cx="2616422" cy="292388"/>
            </a:xfrm>
            <a:prstGeom prst="rect">
              <a:avLst/>
            </a:prstGeom>
            <a:noFill/>
          </p:spPr>
          <p:txBody>
            <a:bodyPr wrap="square" lIns="91440" tIns="18288" rIns="91440" bIns="27432" rtlCol="0" anchor="ctr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Listo</a:t>
              </a:r>
              <a:endParaRPr lang="en-US" sz="16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617B317-E95F-4203-A89E-9F247750037F}"/>
              </a:ext>
            </a:extLst>
          </p:cNvPr>
          <p:cNvGrpSpPr/>
          <p:nvPr/>
        </p:nvGrpSpPr>
        <p:grpSpPr>
          <a:xfrm>
            <a:off x="474338" y="2601017"/>
            <a:ext cx="2970899" cy="1140074"/>
            <a:chOff x="474338" y="2601017"/>
            <a:chExt cx="2970899" cy="1140074"/>
          </a:xfrm>
        </p:grpSpPr>
        <p:sp>
          <p:nvSpPr>
            <p:cNvPr id="99" name="Rectángulo: esquinas redondeadas 98">
              <a:hlinkClick r:id="rId37" action="ppaction://hlinksldjump"/>
              <a:extLst>
                <a:ext uri="{FF2B5EF4-FFF2-40B4-BE49-F238E27FC236}">
                  <a16:creationId xmlns:a16="http://schemas.microsoft.com/office/drawing/2014/main" id="{0E56C3B4-DB4A-4D41-874A-502485355E41}"/>
                </a:ext>
              </a:extLst>
            </p:cNvPr>
            <p:cNvSpPr/>
            <p:nvPr/>
          </p:nvSpPr>
          <p:spPr>
            <a:xfrm>
              <a:off x="474338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" name="Gráfico 101">
              <a:extLst>
                <a:ext uri="{FF2B5EF4-FFF2-40B4-BE49-F238E27FC236}">
                  <a16:creationId xmlns:a16="http://schemas.microsoft.com/office/drawing/2014/main" id="{FE0406AA-ED5E-482D-A6C8-0A28756C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69686" y="2811054"/>
              <a:ext cx="720000" cy="720000"/>
            </a:xfrm>
            <a:prstGeom prst="rect">
              <a:avLst/>
            </a:prstGeom>
          </p:spPr>
        </p:pic>
        <p:sp>
          <p:nvSpPr>
            <p:cNvPr id="107" name="Content">
              <a:extLst>
                <a:ext uri="{FF2B5EF4-FFF2-40B4-BE49-F238E27FC236}">
                  <a16:creationId xmlns:a16="http://schemas.microsoft.com/office/drawing/2014/main" id="{BDCFBB72-ABF4-443D-9C33-B32D433C5A62}"/>
                </a:ext>
              </a:extLst>
            </p:cNvPr>
            <p:cNvSpPr txBox="1"/>
            <p:nvPr>
              <p:custDataLst>
                <p:custData r:id="rId22"/>
              </p:custDataLst>
            </p:nvPr>
          </p:nvSpPr>
          <p:spPr>
            <a:xfrm>
              <a:off x="1582664" y="3009471"/>
              <a:ext cx="920445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9DBE77C-68B2-4520-B2EC-911B0268D62E}"/>
              </a:ext>
            </a:extLst>
          </p:cNvPr>
          <p:cNvGrpSpPr/>
          <p:nvPr/>
        </p:nvGrpSpPr>
        <p:grpSpPr>
          <a:xfrm>
            <a:off x="474338" y="3881731"/>
            <a:ext cx="2970899" cy="1140074"/>
            <a:chOff x="3866869" y="2601017"/>
            <a:chExt cx="2970899" cy="1140074"/>
          </a:xfrm>
        </p:grpSpPr>
        <p:sp>
          <p:nvSpPr>
            <p:cNvPr id="100" name="Rectángulo: esquinas redondeadas 99">
              <a:hlinkClick r:id="rId37" action="ppaction://hlinksldjump"/>
              <a:extLst>
                <a:ext uri="{FF2B5EF4-FFF2-40B4-BE49-F238E27FC236}">
                  <a16:creationId xmlns:a16="http://schemas.microsoft.com/office/drawing/2014/main" id="{48029D5B-03DA-4404-B151-4F449E140A67}"/>
                </a:ext>
              </a:extLst>
            </p:cNvPr>
            <p:cNvSpPr/>
            <p:nvPr/>
          </p:nvSpPr>
          <p:spPr>
            <a:xfrm>
              <a:off x="3866869" y="2601017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E9E38F05-E3DC-4F22-A8E2-307745B7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015287" y="2811054"/>
              <a:ext cx="720000" cy="720000"/>
            </a:xfrm>
            <a:prstGeom prst="rect">
              <a:avLst/>
            </a:prstGeom>
          </p:spPr>
        </p:pic>
        <p:sp>
          <p:nvSpPr>
            <p:cNvPr id="108" name="Content">
              <a:extLst>
                <a:ext uri="{FF2B5EF4-FFF2-40B4-BE49-F238E27FC236}">
                  <a16:creationId xmlns:a16="http://schemas.microsoft.com/office/drawing/2014/main" id="{4047E6B9-4D43-4843-AD47-78CEB3FD0278}"/>
                </a:ext>
              </a:extLst>
            </p:cNvPr>
            <p:cNvSpPr txBox="1"/>
            <p:nvPr>
              <p:custDataLst>
                <p:custData r:id="rId21"/>
              </p:custDataLst>
            </p:nvPr>
          </p:nvSpPr>
          <p:spPr>
            <a:xfrm>
              <a:off x="4975195" y="2983953"/>
              <a:ext cx="1186543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Rediseño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788C496-0E28-4E1C-B4B3-007E7F59256C}"/>
              </a:ext>
            </a:extLst>
          </p:cNvPr>
          <p:cNvGrpSpPr/>
          <p:nvPr/>
        </p:nvGrpSpPr>
        <p:grpSpPr>
          <a:xfrm>
            <a:off x="471789" y="5161291"/>
            <a:ext cx="2970899" cy="1140074"/>
            <a:chOff x="7259400" y="2578485"/>
            <a:chExt cx="2970899" cy="1140074"/>
          </a:xfrm>
        </p:grpSpPr>
        <p:sp>
          <p:nvSpPr>
            <p:cNvPr id="101" name="Rectángulo: esquinas redondeadas 100">
              <a:hlinkClick r:id="rId37" action="ppaction://hlinksldjump"/>
              <a:extLst>
                <a:ext uri="{FF2B5EF4-FFF2-40B4-BE49-F238E27FC236}">
                  <a16:creationId xmlns:a16="http://schemas.microsoft.com/office/drawing/2014/main" id="{1C188B71-9C3C-4321-BC89-26ADBD96BD42}"/>
                </a:ext>
              </a:extLst>
            </p:cNvPr>
            <p:cNvSpPr/>
            <p:nvPr/>
          </p:nvSpPr>
          <p:spPr>
            <a:xfrm>
              <a:off x="7259400" y="2578485"/>
              <a:ext cx="2970899" cy="1140074"/>
            </a:xfrm>
            <a:prstGeom prst="roundRect">
              <a:avLst>
                <a:gd name="adj" fmla="val 7729"/>
              </a:avLst>
            </a:prstGeom>
            <a:solidFill>
              <a:schemeClr val="bg2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D04E931C-67F2-4D37-86CD-18DAC195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7415283" y="2813266"/>
              <a:ext cx="720000" cy="720000"/>
            </a:xfrm>
            <a:prstGeom prst="rect">
              <a:avLst/>
            </a:prstGeom>
          </p:spPr>
        </p:pic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8CBFCC47-ADD7-44D4-B138-9A5986E00F12}"/>
                </a:ext>
              </a:extLst>
            </p:cNvPr>
            <p:cNvSpPr txBox="1"/>
            <p:nvPr>
              <p:custDataLst>
                <p:custData r:id="rId20"/>
              </p:custDataLst>
            </p:nvPr>
          </p:nvSpPr>
          <p:spPr>
            <a:xfrm>
              <a:off x="8370275" y="2986938"/>
              <a:ext cx="1606530" cy="323165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Actualización</a:t>
              </a:r>
              <a:endParaRPr lang="en-US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5" name="Content">
            <a:extLst>
              <a:ext uri="{FF2B5EF4-FFF2-40B4-BE49-F238E27FC236}">
                <a16:creationId xmlns:a16="http://schemas.microsoft.com/office/drawing/2014/main" id="{A3E47604-C4FA-4534-B45C-1A0983EFBF86}"/>
              </a:ext>
            </a:extLst>
          </p:cNvPr>
          <p:cNvSpPr txBox="1"/>
          <p:nvPr>
            <p:custDataLst>
              <p:custData r:id="rId7"/>
            </p:custDataLst>
          </p:nvPr>
        </p:nvSpPr>
        <p:spPr>
          <a:xfrm>
            <a:off x="3981294" y="2602199"/>
            <a:ext cx="186461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Texto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descriptivo</a:t>
            </a:r>
            <a:r>
              <a:rPr lang="en-US" sz="1600" dirty="0">
                <a:solidFill>
                  <a:srgbClr val="000000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.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037CDCC-CBFF-4CD4-8134-181B866769AC}"/>
              </a:ext>
            </a:extLst>
          </p:cNvPr>
          <p:cNvGrpSpPr/>
          <p:nvPr/>
        </p:nvGrpSpPr>
        <p:grpSpPr>
          <a:xfrm>
            <a:off x="2782859" y="1299492"/>
            <a:ext cx="6626281" cy="4812595"/>
            <a:chOff x="2782859" y="1299492"/>
            <a:chExt cx="6626281" cy="4812595"/>
          </a:xfrm>
        </p:grpSpPr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B3262452-A83A-4959-A2D5-54FA60EB8B33}"/>
                </a:ext>
              </a:extLst>
            </p:cNvPr>
            <p:cNvSpPr/>
            <p:nvPr/>
          </p:nvSpPr>
          <p:spPr>
            <a:xfrm>
              <a:off x="2782859" y="1299492"/>
              <a:ext cx="6626281" cy="4812595"/>
            </a:xfrm>
            <a:prstGeom prst="roundRect">
              <a:avLst>
                <a:gd name="adj" fmla="val 44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C86D2F46-66E7-4FE4-AF90-AB1437B7542E}"/>
                </a:ext>
              </a:extLst>
            </p:cNvPr>
            <p:cNvGrpSpPr/>
            <p:nvPr/>
          </p:nvGrpSpPr>
          <p:grpSpPr>
            <a:xfrm>
              <a:off x="3054477" y="2001478"/>
              <a:ext cx="2317751" cy="868680"/>
              <a:chOff x="2476499" y="3048000"/>
              <a:chExt cx="2317751" cy="868680"/>
            </a:xfrm>
          </p:grpSpPr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76DD6719-752F-4296-913F-BCF675901FA6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5" name="Gráfico 74">
                <a:extLst>
                  <a:ext uri="{FF2B5EF4-FFF2-40B4-BE49-F238E27FC236}">
                    <a16:creationId xmlns:a16="http://schemas.microsoft.com/office/drawing/2014/main" id="{C1C885FB-DD94-48B0-B2A4-7FA31437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6" name="Content">
                <a:extLst>
                  <a:ext uri="{FF2B5EF4-FFF2-40B4-BE49-F238E27FC236}">
                    <a16:creationId xmlns:a16="http://schemas.microsoft.com/office/drawing/2014/main" id="{6A66B0C8-2B22-4649-938C-C0B4816FB71F}"/>
                  </a:ext>
                </a:extLst>
              </p:cNvPr>
              <p:cNvSpPr txBox="1"/>
              <p:nvPr>
                <p:custDataLst>
                  <p:custData r:id="rId18"/>
                  <p:custData r:id="rId19"/>
                </p:custDataLst>
              </p:nvPr>
            </p:nvSpPr>
            <p:spPr>
              <a:xfrm>
                <a:off x="3278632" y="3302693"/>
                <a:ext cx="104952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Oficio</a:t>
                </a:r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solicitud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9" name="Gráfico 78">
                <a:extLst>
                  <a:ext uri="{FF2B5EF4-FFF2-40B4-BE49-F238E27FC236}">
                    <a16:creationId xmlns:a16="http://schemas.microsoft.com/office/drawing/2014/main" id="{197189E6-F2B2-4DAF-8387-CCB513A0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17F5456B-CD1B-4395-8519-84218765AA39}"/>
                </a:ext>
              </a:extLst>
            </p:cNvPr>
            <p:cNvGrpSpPr/>
            <p:nvPr/>
          </p:nvGrpSpPr>
          <p:grpSpPr>
            <a:xfrm>
              <a:off x="5473828" y="2001478"/>
              <a:ext cx="2317751" cy="868680"/>
              <a:chOff x="2476499" y="3048000"/>
              <a:chExt cx="2317751" cy="868680"/>
            </a:xfrm>
          </p:grpSpPr>
          <p:sp>
            <p:nvSpPr>
              <p:cNvPr id="70" name="Rectángulo: esquinas redondeadas 69">
                <a:extLst>
                  <a:ext uri="{FF2B5EF4-FFF2-40B4-BE49-F238E27FC236}">
                    <a16:creationId xmlns:a16="http://schemas.microsoft.com/office/drawing/2014/main" id="{51D59491-3F2E-4B2F-BCF3-CC9F2E971674}"/>
                  </a:ext>
                </a:extLst>
              </p:cNvPr>
              <p:cNvSpPr/>
              <p:nvPr/>
            </p:nvSpPr>
            <p:spPr>
              <a:xfrm>
                <a:off x="2476499" y="3048000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chemeClr val="bg2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1" name="Gráfico 70">
                <a:extLst>
                  <a:ext uri="{FF2B5EF4-FFF2-40B4-BE49-F238E27FC236}">
                    <a16:creationId xmlns:a16="http://schemas.microsoft.com/office/drawing/2014/main" id="{57C2957B-7622-43E2-9A62-2E6BEC575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558632" y="3122340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2" name="Content">
                <a:extLst>
                  <a:ext uri="{FF2B5EF4-FFF2-40B4-BE49-F238E27FC236}">
                    <a16:creationId xmlns:a16="http://schemas.microsoft.com/office/drawing/2014/main" id="{E01110D7-8305-4E79-89F9-CF5BF8962EE7}"/>
                  </a:ext>
                </a:extLst>
              </p:cNvPr>
              <p:cNvSpPr txBox="1"/>
              <p:nvPr>
                <p:custDataLst>
                  <p:custData r:id="rId16"/>
                  <p:custData r:id="rId17"/>
                </p:custDataLst>
              </p:nvPr>
            </p:nvSpPr>
            <p:spPr>
              <a:xfrm>
                <a:off x="3278632" y="3302694"/>
                <a:ext cx="1479016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Acta de junta </a:t>
                </a:r>
                <a:r>
                  <a:rPr lang="en-US" sz="1600" dirty="0" err="1">
                    <a:solidFill>
                      <a:srgbClr val="000000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académica</a:t>
                </a:r>
                <a:endParaRPr lang="en-US" sz="1600" dirty="0">
                  <a:solidFill>
                    <a:srgbClr val="000000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3" name="Gráfico 72">
                <a:extLst>
                  <a:ext uri="{FF2B5EF4-FFF2-40B4-BE49-F238E27FC236}">
                    <a16:creationId xmlns:a16="http://schemas.microsoft.com/office/drawing/2014/main" id="{A2E8496A-9252-4C96-AC9B-63F92E03B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05648" y="3049655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55" name="Content">
              <a:extLst>
                <a:ext uri="{FF2B5EF4-FFF2-40B4-BE49-F238E27FC236}">
                  <a16:creationId xmlns:a16="http://schemas.microsoft.com/office/drawing/2014/main" id="{2698B91B-3710-4E14-A327-C4844A42932F}"/>
                </a:ext>
              </a:extLst>
            </p:cNvPr>
            <p:cNvSpPr txBox="1"/>
            <p:nvPr>
              <p:custDataLst>
                <p:custData r:id="rId8"/>
              </p:custDataLst>
            </p:nvPr>
          </p:nvSpPr>
          <p:spPr>
            <a:xfrm>
              <a:off x="3054477" y="3156168"/>
              <a:ext cx="2964273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Documentos</a:t>
              </a:r>
              <a:r>
                <a:rPr lang="en-US" sz="22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subidos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51DC4C9C-8573-425B-9FF1-F73310E9E785}"/>
                </a:ext>
              </a:extLst>
            </p:cNvPr>
            <p:cNvGrpSpPr/>
            <p:nvPr/>
          </p:nvGrpSpPr>
          <p:grpSpPr>
            <a:xfrm>
              <a:off x="3054477" y="3630843"/>
              <a:ext cx="2317751" cy="868680"/>
              <a:chOff x="470752" y="3840736"/>
              <a:chExt cx="2317751" cy="868680"/>
            </a:xfrm>
          </p:grpSpPr>
          <p:sp>
            <p:nvSpPr>
              <p:cNvPr id="66" name="Rectángulo: esquinas redondeadas 65">
                <a:extLst>
                  <a:ext uri="{FF2B5EF4-FFF2-40B4-BE49-F238E27FC236}">
                    <a16:creationId xmlns:a16="http://schemas.microsoft.com/office/drawing/2014/main" id="{9C0F6B4A-D17A-4312-8D3C-77614DBE23B9}"/>
                  </a:ext>
                </a:extLst>
              </p:cNvPr>
              <p:cNvSpPr/>
              <p:nvPr/>
            </p:nvSpPr>
            <p:spPr>
              <a:xfrm>
                <a:off x="470752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solidFill>
                <a:srgbClr val="0070C0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7" name="Gráfico 66">
                <a:extLst>
                  <a:ext uri="{FF2B5EF4-FFF2-40B4-BE49-F238E27FC236}">
                    <a16:creationId xmlns:a16="http://schemas.microsoft.com/office/drawing/2014/main" id="{B0394E46-AA99-4084-8C2B-2F6A313EF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552885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Content">
                <a:extLst>
                  <a:ext uri="{FF2B5EF4-FFF2-40B4-BE49-F238E27FC236}">
                    <a16:creationId xmlns:a16="http://schemas.microsoft.com/office/drawing/2014/main" id="{18924483-DC30-4D80-A5C0-9231E676CD22}"/>
                  </a:ext>
                </a:extLst>
              </p:cNvPr>
              <p:cNvSpPr txBox="1"/>
              <p:nvPr>
                <p:custDataLst>
                  <p:custData r:id="rId14"/>
                  <p:custData r:id="rId15"/>
                </p:custDataLst>
              </p:nvPr>
            </p:nvSpPr>
            <p:spPr>
              <a:xfrm>
                <a:off x="1272885" y="4095429"/>
                <a:ext cx="1049528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Oficio</a:t>
                </a:r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solicitud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9" name="Gráfico 68">
                <a:extLst>
                  <a:ext uri="{FF2B5EF4-FFF2-40B4-BE49-F238E27FC236}">
                    <a16:creationId xmlns:a16="http://schemas.microsoft.com/office/drawing/2014/main" id="{29ED2F6D-93E2-4845-B0D6-0E6C3B1AE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2499901" y="3842391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108EA88F-74A7-4D65-ADE5-93328541128A}"/>
                </a:ext>
              </a:extLst>
            </p:cNvPr>
            <p:cNvGrpSpPr/>
            <p:nvPr/>
          </p:nvGrpSpPr>
          <p:grpSpPr>
            <a:xfrm>
              <a:off x="5473828" y="3630843"/>
              <a:ext cx="2317751" cy="868680"/>
              <a:chOff x="2890103" y="3840736"/>
              <a:chExt cx="2317751" cy="868680"/>
            </a:xfrm>
          </p:grpSpPr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9111A918-E0DA-45E7-B210-8B389F45F443}"/>
                  </a:ext>
                </a:extLst>
              </p:cNvPr>
              <p:cNvSpPr/>
              <p:nvPr/>
            </p:nvSpPr>
            <p:spPr>
              <a:xfrm>
                <a:off x="2890103" y="3840736"/>
                <a:ext cx="2317751" cy="868680"/>
              </a:xfrm>
              <a:prstGeom prst="roundRect">
                <a:avLst>
                  <a:gd name="adj" fmla="val 7729"/>
                </a:avLst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3" name="Gráfico 62">
                <a:extLst>
                  <a:ext uri="{FF2B5EF4-FFF2-40B4-BE49-F238E27FC236}">
                    <a16:creationId xmlns:a16="http://schemas.microsoft.com/office/drawing/2014/main" id="{7ECC78C9-76DD-4E13-AA91-233CBF62A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972236" y="3915076"/>
                <a:ext cx="720000" cy="72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4" name="Content">
                <a:extLst>
                  <a:ext uri="{FF2B5EF4-FFF2-40B4-BE49-F238E27FC236}">
                    <a16:creationId xmlns:a16="http://schemas.microsoft.com/office/drawing/2014/main" id="{27E1BBEF-D3CA-48F4-8F58-05B5CDCD0D46}"/>
                  </a:ext>
                </a:extLst>
              </p:cNvPr>
              <p:cNvSpPr txBox="1"/>
              <p:nvPr>
                <p:custDataLst>
                  <p:custData r:id="rId12"/>
                  <p:custData r:id="rId13"/>
                </p:custDataLst>
              </p:nvPr>
            </p:nvSpPr>
            <p:spPr>
              <a:xfrm>
                <a:off x="3692236" y="4095430"/>
                <a:ext cx="1479016" cy="538609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Acta de junta </a:t>
                </a:r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académica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5" name="Gráfico 64">
                <a:extLst>
                  <a:ext uri="{FF2B5EF4-FFF2-40B4-BE49-F238E27FC236}">
                    <a16:creationId xmlns:a16="http://schemas.microsoft.com/office/drawing/2014/main" id="{4394A661-8150-4407-9C9C-89738FEE8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4920841" y="384239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58" name="Content">
              <a:extLst>
                <a:ext uri="{FF2B5EF4-FFF2-40B4-BE49-F238E27FC236}">
                  <a16:creationId xmlns:a16="http://schemas.microsoft.com/office/drawing/2014/main" id="{99CF0A9E-5634-4252-9BAA-B74EDAADC40B}"/>
                </a:ext>
              </a:extLst>
            </p:cNvPr>
            <p:cNvSpPr txBox="1"/>
            <p:nvPr>
              <p:custDataLst>
                <p:custData r:id="rId9"/>
              </p:custDataLst>
            </p:nvPr>
          </p:nvSpPr>
          <p:spPr>
            <a:xfrm>
              <a:off x="3049217" y="1526803"/>
              <a:ext cx="1433406" cy="384721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2200" dirty="0" err="1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rPr>
                <a:t>Formatos</a:t>
              </a:r>
              <a:endParaRPr lang="en-US" sz="2200" dirty="0">
                <a:solidFill>
                  <a:schemeClr val="bg1"/>
                </a:solidFill>
                <a:latin typeface="Raleway" panose="020B05030301010600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6B940FCE-A3AE-4DB1-ACF6-93EBFB1BBA2D}"/>
                </a:ext>
              </a:extLst>
            </p:cNvPr>
            <p:cNvGrpSpPr/>
            <p:nvPr>
              <p:custDataLst>
                <p:custData r:id="rId10"/>
              </p:custDataLst>
            </p:nvPr>
          </p:nvGrpSpPr>
          <p:grpSpPr>
            <a:xfrm>
              <a:off x="7791579" y="5624971"/>
              <a:ext cx="1457546" cy="292388"/>
              <a:chOff x="4760668" y="4237301"/>
              <a:chExt cx="2616422" cy="292388"/>
            </a:xfrm>
          </p:grpSpPr>
          <p:sp>
            <p:nvSpPr>
              <p:cNvPr id="60" name="Rectángulo: esquinas redondeadas 59">
                <a:extLst>
                  <a:ext uri="{FF2B5EF4-FFF2-40B4-BE49-F238E27FC236}">
                    <a16:creationId xmlns:a16="http://schemas.microsoft.com/office/drawing/2014/main" id="{9C854380-9464-4025-B760-EE709E20570D}"/>
                  </a:ext>
                </a:extLst>
              </p:cNvPr>
              <p:cNvSpPr/>
              <p:nvPr/>
            </p:nvSpPr>
            <p:spPr>
              <a:xfrm>
                <a:off x="4760668" y="4237301"/>
                <a:ext cx="2616422" cy="292388"/>
              </a:xfrm>
              <a:prstGeom prst="roundRect">
                <a:avLst>
                  <a:gd name="adj" fmla="val 17795"/>
                </a:avLst>
              </a:prstGeom>
              <a:solidFill>
                <a:srgbClr val="69C000"/>
              </a:solidFill>
              <a:ln>
                <a:solidFill>
                  <a:srgbClr val="69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1" name="Content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7ECACA8A-D234-4333-8A06-F03DF42EBB3C}"/>
                  </a:ext>
                </a:extLst>
              </p:cNvPr>
              <p:cNvSpPr txBox="1"/>
              <p:nvPr>
                <p:custDataLst>
                  <p:custData r:id="rId11"/>
                </p:custDataLst>
              </p:nvPr>
            </p:nvSpPr>
            <p:spPr>
              <a:xfrm>
                <a:off x="4760668" y="4237301"/>
                <a:ext cx="2616422" cy="292388"/>
              </a:xfrm>
              <a:prstGeom prst="rect">
                <a:avLst/>
              </a:prstGeom>
              <a:noFill/>
            </p:spPr>
            <p:txBody>
              <a:bodyPr wrap="square" lIns="91440" tIns="18288" rIns="91440" bIns="27432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  <a:latin typeface="Raleway" panose="020B0503030101060003" pitchFamily="34" charset="0"/>
                    <a:ea typeface="Segoe UI" pitchFamily="34" charset="0"/>
                    <a:cs typeface="Segoe UI" pitchFamily="34" charset="0"/>
                  </a:rPr>
                  <a:t>Listo</a:t>
                </a:r>
                <a:endParaRPr lang="en-US" sz="1600" dirty="0">
                  <a:solidFill>
                    <a:schemeClr val="bg1"/>
                  </a:solidFill>
                  <a:latin typeface="Raleway" panose="020B05030301010600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12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0.xml"/></Relationships>
</file>

<file path=customXml/_rels/item1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1.xml"/></Relationships>
</file>

<file path=customXml/_rels/item1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2.xml"/></Relationships>
</file>

<file path=customXml/_rels/item1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3.xml"/></Relationships>
</file>

<file path=customXml/_rels/item1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4.xml"/></Relationships>
</file>

<file path=customXml/_rels/item1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5.xml"/></Relationships>
</file>

<file path=customXml/_rels/item1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6.xml"/></Relationships>
</file>

<file path=customXml/_rels/item1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7.xml"/></Relationships>
</file>

<file path=customXml/_rels/item1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8.xml"/></Relationships>
</file>

<file path=customXml/_rels/item1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9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0.xml"/></Relationships>
</file>

<file path=customXml/_rels/item1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1.xml"/></Relationships>
</file>

<file path=customXml/_rels/item1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2.xml"/></Relationships>
</file>

<file path=customXml/_rels/item1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3.xml"/></Relationships>
</file>

<file path=customXml/_rels/item1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4.xml"/></Relationships>
</file>

<file path=customXml/_rels/item1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5.xml"/></Relationships>
</file>

<file path=customXml/_rels/item1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6.xml"/></Relationships>
</file>

<file path=customXml/_rels/item1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7.xml"/></Relationships>
</file>

<file path=customXml/_rels/item1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8.xml"/></Relationships>
</file>

<file path=customXml/_rels/item1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9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0.xml"/></Relationships>
</file>

<file path=customXml/_rels/item1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1.xml"/></Relationships>
</file>

<file path=customXml/_rels/item1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2.xml"/></Relationships>
</file>

<file path=customXml/_rels/item1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3.xml"/></Relationships>
</file>

<file path=customXml/_rels/item1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4.xml"/></Relationships>
</file>

<file path=customXml/_rels/item1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5.xml"/></Relationships>
</file>

<file path=customXml/_rels/item1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6.xml"/></Relationships>
</file>

<file path=customXml/_rels/item1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7.xml"/></Relationships>
</file>

<file path=customXml/_rels/item1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8.xml"/></Relationships>
</file>

<file path=customXml/_rels/item1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9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0.xml"/></Relationships>
</file>

<file path=customXml/_rels/item1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1.xml"/></Relationships>
</file>

<file path=customXml/_rels/item1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2.xml"/></Relationships>
</file>

<file path=customXml/_rels/item1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3.xml"/></Relationships>
</file>

<file path=customXml/_rels/item1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4.xml"/></Relationships>
</file>

<file path=customXml/_rels/item1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5.xml"/></Relationships>
</file>

<file path=customXml/_rels/item1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6.xml"/></Relationships>
</file>

<file path=customXml/_rels/item1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7.xml"/></Relationships>
</file>

<file path=customXml/_rels/item1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8.xml"/></Relationships>
</file>

<file path=customXml/_rels/item1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9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0.xml"/></Relationships>
</file>

<file path=customXml/_rels/item1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1.xml"/></Relationships>
</file>

<file path=customXml/_rels/item1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2.xml"/></Relationships>
</file>

<file path=customXml/_rels/item1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3.xml"/></Relationships>
</file>

<file path=customXml/_rels/item1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4.xml"/></Relationships>
</file>

<file path=customXml/_rels/item1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5.xml"/></Relationships>
</file>

<file path=customXml/_rels/item1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6.xml"/></Relationships>
</file>

<file path=customXml/_rels/item1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7.xml"/></Relationships>
</file>

<file path=customXml/_rels/item1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8.xml"/></Relationships>
</file>

<file path=customXml/_rels/item1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9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0.xml"/></Relationships>
</file>

<file path=customXml/_rels/item1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1.xml"/></Relationships>
</file>

<file path=customXml/_rels/item1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2.xml"/></Relationships>
</file>

<file path=customXml/_rels/item1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3.xml"/></Relationships>
</file>

<file path=customXml/_rels/item1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4.xml"/></Relationships>
</file>

<file path=customXml/_rels/item1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5.xml"/></Relationships>
</file>

<file path=customXml/_rels/item1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6.xml"/></Relationships>
</file>

<file path=customXml/_rels/item1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7.xml"/></Relationships>
</file>

<file path=customXml/_rels/item1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8.xml"/></Relationships>
</file>

<file path=customXml/_rels/item1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9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0.xml"/></Relationships>
</file>

<file path=customXml/_rels/item1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1.xml"/></Relationships>
</file>

<file path=customXml/_rels/item1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2.xml"/></Relationships>
</file>

<file path=customXml/_rels/item1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3.xml"/></Relationships>
</file>

<file path=customXml/_rels/item1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4.xml"/></Relationships>
</file>

<file path=customXml/_rels/item1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5.xml"/></Relationships>
</file>

<file path=customXml/_rels/item1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6.xml"/></Relationships>
</file>

<file path=customXml/_rels/item1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7.xml"/></Relationships>
</file>

<file path=customXml/_rels/item1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8.xml"/></Relationships>
</file>

<file path=customXml/_rels/item1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9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0.xml"/></Relationships>
</file>

<file path=customXml/_rels/item1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1.xml"/></Relationships>
</file>

<file path=customXml/_rels/item1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2.xml"/></Relationships>
</file>

<file path=customXml/_rels/item1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3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5.xml"/></Relationships>
</file>

<file path=customXml/_rels/item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6.xml"/></Relationships>
</file>

<file path=customXml/_rels/item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7.xml"/></Relationships>
</file>

<file path=customXml/_rels/item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8.xml"/></Relationships>
</file>

<file path=customXml/_rels/item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9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0.xml"/></Relationships>
</file>

<file path=customXml/_rels/item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1.xml"/></Relationships>
</file>

<file path=customXml/_rels/item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2.xml"/></Relationships>
</file>

<file path=customXml/_rels/item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3.xml"/></Relationships>
</file>

<file path=customXml/_rels/item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4.xml"/></Relationships>
</file>

<file path=customXml/_rels/item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5.xml"/></Relationships>
</file>

<file path=customXml/_rels/item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6.xml"/></Relationships>
</file>

<file path=customXml/_rels/item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7.xml"/></Relationships>
</file>

<file path=customXml/_rels/item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8.xml"/></Relationships>
</file>

<file path=customXml/_rels/item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9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0.xml"/></Relationships>
</file>

<file path=customXml/_rels/item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1.xml"/></Relationships>
</file>

<file path=customXml/_rels/item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2.xml"/></Relationships>
</file>

<file path=customXml/_rels/item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3.xml"/></Relationships>
</file>

<file path=customXml/_rels/item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4.xml"/></Relationships>
</file>

<file path=customXml/_rels/item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5.xml"/></Relationships>
</file>

<file path=customXml/_rels/item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6.xml"/></Relationships>
</file>

<file path=customXml/_rels/item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7.xml"/></Relationships>
</file>

<file path=customXml/_rels/item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8.xml"/></Relationships>
</file>

<file path=customXml/_rels/item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9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0.xml"/></Relationships>
</file>

<file path=customXml/_rels/item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1.xml"/></Relationships>
</file>

<file path=customXml/_rels/item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2.xml"/></Relationships>
</file>

<file path=customXml/_rels/item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3.xml"/></Relationships>
</file>

<file path=customXml/_rels/item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4.xml"/></Relationships>
</file>

<file path=customXml/_rels/item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5.xml"/></Relationships>
</file>

<file path=customXml/_rels/item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6.xml"/></Relationships>
</file>

<file path=customXml/_rels/item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7.xml"/></Relationships>
</file>

<file path=customXml/_rels/item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8.xml"/></Relationships>
</file>

<file path=customXml/_rels/item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9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0.xml"/></Relationships>
</file>

<file path=customXml/_rels/item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1.xml"/></Relationships>
</file>

<file path=customXml/_rels/item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2.xml"/></Relationships>
</file>

<file path=customXml/_rels/item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3.xml"/></Relationships>
</file>

<file path=customXml/_rels/item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4.xml"/></Relationships>
</file>

<file path=customXml/_rels/item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5.xml"/></Relationships>
</file>

<file path=customXml/_rels/item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6.xml"/></Relationships>
</file>

<file path=customXml/_rels/item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7.xml"/></Relationships>
</file>

<file path=customXml/_rels/item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8.xml"/></Relationships>
</file>

<file path=customXml/_rels/item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9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0.xml"/></Relationships>
</file>

<file path=customXml/_rels/item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1.xml"/></Relationships>
</file>

<file path=customXml/_rels/item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2.xml"/></Relationships>
</file>

<file path=customXml/_rels/item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3.xml"/></Relationships>
</file>

<file path=customXml/_rels/item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4.xml"/></Relationships>
</file>

<file path=customXml/_rels/item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5.xml"/></Relationships>
</file>

<file path=customXml/_rels/item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6.xml"/></Relationships>
</file>

<file path=customXml/_rels/item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7.xml"/></Relationships>
</file>

<file path=customXml/_rels/item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8.xml"/></Relationships>
</file>

<file path=customXml/_rels/item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0.xml"/></Relationships>
</file>

<file path=customXml/_rels/item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1.xml"/></Relationships>
</file>

<file path=customXml/_rels/item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2.xml"/></Relationships>
</file>

<file path=customXml/_rels/item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3.xml"/></Relationships>
</file>

<file path=customXml/_rels/item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4.xml"/></Relationships>
</file>

<file path=customXml/_rels/item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5.xml"/></Relationships>
</file>

<file path=customXml/_rels/item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6.xml"/></Relationships>
</file>

<file path=customXml/_rels/item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7.xml"/></Relationships>
</file>

<file path=customXml/_rels/item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8.xml"/></Relationships>
</file>

<file path=customXml/_rels/item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9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0.xml"/></Relationships>
</file>

<file path=customXml/_rels/item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1.xml"/></Relationships>
</file>

<file path=customXml/_rels/item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2.xml"/></Relationships>
</file>

<file path=customXml/_rels/item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3.xml"/></Relationships>
</file>

<file path=customXml/_rels/item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4.xml"/></Relationships>
</file>

<file path=customXml/_rels/item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5.xml"/></Relationships>
</file>

<file path=customXml/_rels/item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6.xml"/></Relationships>
</file>

<file path=customXml/_rels/item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7.xml"/></Relationships>
</file>

<file path=customXml/_rels/item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8.xml"/></Relationships>
</file>

<file path=customXml/_rels/item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9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0.xml"/></Relationships>
</file>

<file path=customXml/_rels/item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1.xml"/></Relationships>
</file>

<file path=customXml/_rels/item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2.xml"/></Relationships>
</file>

<file path=customXml/_rels/item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3.xml"/></Relationships>
</file>

<file path=customXml/_rels/item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4.xml"/></Relationships>
</file>

<file path=customXml/_rels/item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5.xml"/></Relationships>
</file>

<file path=customXml/_rels/item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6.xml"/></Relationships>
</file>

<file path=customXml/_rels/item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7.xml"/></Relationships>
</file>

<file path=customXml/_rels/item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8.xml"/></Relationships>
</file>

<file path=customXml/_rels/item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9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0.xml"/></Relationships>
</file>

<file path=customXml/_rels/item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1.xml"/></Relationships>
</file>

<file path=customXml/_rels/item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2.xml"/></Relationships>
</file>

<file path=customXml/_rels/item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3.xml"/></Relationships>
</file>

<file path=customXml/_rels/item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4.xml"/></Relationships>
</file>

<file path=customXml/_rels/item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5.xml"/></Relationships>
</file>

<file path=customXml/_rels/item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6.xml"/></Relationships>
</file>

<file path=customXml/_rels/item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7.xml"/></Relationships>
</file>

<file path=customXml/_rels/item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8.xml"/></Relationships>
</file>

<file path=customXml/_rels/item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9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0.xml"/></Relationships>
</file>

<file path=customXml/_rels/item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1.xml"/></Relationships>
</file>

<file path=customXml/_rels/item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2.xml"/></Relationships>
</file>

<file path=customXml/_rels/item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3.xml"/></Relationships>
</file>

<file path=customXml/_rels/item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4.xml"/></Relationships>
</file>

<file path=customXml/_rels/item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5.xml"/></Relationships>
</file>

<file path=customXml/_rels/item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6.xml"/></Relationships>
</file>

<file path=customXml/_rels/item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7.xml"/></Relationships>
</file>

<file path=customXml/_rels/item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8.xml"/></Relationships>
</file>

<file path=customXml/_rels/item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9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0.xml"/></Relationships>
</file>

<file path=customXml/_rels/item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1.xml"/></Relationships>
</file>

<file path=customXml/_rels/item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2.xml"/></Relationships>
</file>

<file path=customXml/_rels/item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3.xml"/></Relationships>
</file>

<file path=customXml/_rels/item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4.xml"/></Relationships>
</file>

<file path=customXml/_rels/item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5.xml"/></Relationships>
</file>

<file path=customXml/_rels/item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6.xml"/></Relationships>
</file>

<file path=customXml/_rels/item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7.xml"/></Relationships>
</file>

<file path=customXml/_rels/item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8.xml"/></Relationships>
</file>

<file path=customXml/_rels/item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9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0.xml"/></Relationships>
</file>

<file path=customXml/_rels/item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1.xml"/></Relationships>
</file>

<file path=customXml/_rels/item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2.xml"/></Relationships>
</file>

<file path=customXml/_rels/item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3.xml"/></Relationships>
</file>

<file path=customXml/_rels/item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4.xml"/></Relationships>
</file>

<file path=customXml/_rels/item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5.xml"/></Relationships>
</file>

<file path=customXml/_rels/item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6.xml"/></Relationships>
</file>

<file path=customXml/_rels/item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7.xml"/></Relationships>
</file>

<file path=customXml/_rels/item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8.xml"/></Relationships>
</file>

<file path=customXml/_rels/item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9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0.xml"/></Relationships>
</file>

<file path=customXml/_rels/item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1.xml"/></Relationships>
</file>

<file path=customXml/_rels/item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2.xml"/></Relationships>
</file>

<file path=customXml/_rels/item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3.xml"/></Relationships>
</file>

<file path=customXml/_rels/item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4.xml"/></Relationships>
</file>

<file path=customXml/_rels/item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5.xml"/></Relationships>
</file>

<file path=customXml/_rels/item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6.xml"/></Relationships>
</file>

<file path=customXml/_rels/item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7.xml"/></Relationships>
</file>

<file path=customXml/_rels/item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8.xml"/></Relationships>
</file>

<file path=customXml/_rels/item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9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0.xml"/></Relationships>
</file>

<file path=customXml/_rels/item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1.xml"/></Relationships>
</file>

<file path=customXml/_rels/item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2.xml"/></Relationships>
</file>

<file path=customXml/_rels/item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3.xml"/></Relationships>
</file>

<file path=customXml/_rels/item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4.xml"/></Relationships>
</file>

<file path=customXml/_rels/item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5.xml"/></Relationships>
</file>

<file path=customXml/_rels/item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6.xml"/></Relationships>
</file>

<file path=customXml/_rels/item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7.xml"/></Relationships>
</file>

<file path=customXml/_rels/item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8.xml"/></Relationships>
</file>

<file path=customXml/_rels/item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9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0.xml"/></Relationships>
</file>

<file path=customXml/_rels/item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1.xml"/></Relationships>
</file>

<file path=customXml/_rels/item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2.xml"/></Relationships>
</file>

<file path=customXml/_rels/item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3.xml"/></Relationships>
</file>

<file path=customXml/_rels/item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4.xml"/></Relationships>
</file>

<file path=customXml/_rels/item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5.xml"/></Relationships>
</file>

<file path=customXml/_rels/item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6.xml"/></Relationships>
</file>

<file path=customXml/_rels/item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7.xml"/></Relationships>
</file>

<file path=customXml/_rels/item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8.xml"/></Relationships>
</file>

<file path=customXml/_rels/item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9.xml"/></Relationships>
</file>

<file path=customXml/item1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0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0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0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101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1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6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0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2.xml><?xml version="1.0" encoding="utf-8"?>
<Control xmlns="http://schemas.microsoft.com/VisualStudio/2011/storyboarding/control">
  <Id Name="3982616a-27fa-40bd-bad5-0141cab90ed9" Revision="1" Stencil="System.MyShapes" StencilVersion="1.0"/>
</Control>
</file>

<file path=customXml/item10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0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2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0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4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10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4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4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06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67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10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3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2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1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5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9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6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62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1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1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7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17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7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8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1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1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1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0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2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20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1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6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2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6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23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3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253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2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1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2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7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2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2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8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2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29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0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3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3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3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32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1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3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5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3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0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37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3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3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3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398.xml><?xml version="1.0" encoding="utf-8"?>
<Control xmlns="http://schemas.microsoft.com/VisualStudio/2011/storyboarding/control">
  <Id Name="d5e82da4-47fc-4565-9e00-c6e9eb545c72" Revision="1" Stencil="System.MyShapes" StencilVersion="1.0"/>
</Control>
</file>

<file path=customXml/item3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4.xml><?xml version="1.0" encoding="utf-8"?>
<Control xmlns="http://schemas.microsoft.com/VisualStudio/2011/storyboarding/control">
  <Id Name="System.Storyboarding.Common.Calendar" Revision="1" Stencil="System.Storyboarding.Common" StencilVersion="0.1"/>
</Control>
</file>

<file path=customXml/item40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0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0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1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8.xml><?xml version="1.0" encoding="utf-8"?>
<Control xmlns="http://schemas.microsoft.com/VisualStudio/2011/storyboarding/control">
  <Id Name="19c56bb1-b2fd-4f21-af48-79b3e509800c" Revision="1" Stencil="System.MyShapes" StencilVersion="1.0"/>
</Control>
</file>

<file path=customXml/item4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3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4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5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9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2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46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4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4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4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9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1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0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5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3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5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6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7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5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7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9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5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59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2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07.xml><?xml version="1.0" encoding="utf-8"?>
<Control xmlns="http://schemas.microsoft.com/VisualStudio/2011/storyboarding/control">
  <Id Name="3ee1eca6-89c0-43ce-ba58-ed47ec4ec8bf" Revision="1" Stencil="System.MyShapes" StencilVersion="1.0"/>
</Control>
</file>

<file path=customXml/item6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1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63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63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6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4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3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6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1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4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6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6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6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6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1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6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6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0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6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3.xml><?xml version="1.0" encoding="utf-8"?>
<Control xmlns="http://schemas.microsoft.com/VisualStudio/2011/storyboarding/control">
  <Id Name="System.Storyboarding.Common.Calendar" Revision="1" Stencil="System.Storyboarding.Common" StencilVersion="0.1"/>
</Control>
</file>

<file path=customXml/item6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7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6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4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7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13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7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2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2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7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2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7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7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5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7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76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3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784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85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78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8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7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7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1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02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81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4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84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9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5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50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4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8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8.xml><?xml version="1.0" encoding="utf-8"?>
<Control xmlns="http://schemas.microsoft.com/VisualStudio/2011/storyboarding/control">
  <Id Name="3982616a-27fa-40bd-bad5-0141cab90ed9" Revision="1" Stencil="System.MyShapes" StencilVersion="1.0"/>
</Control>
</file>

<file path=customXml/item8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2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86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5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866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1.xml><?xml version="1.0" encoding="utf-8"?>
<Control xmlns="http://schemas.microsoft.com/VisualStudio/2011/storyboarding/control">
  <Id Name="3ee1eca6-89c0-43ce-ba58-ed47ec4ec8bf" Revision="1" Stencil="System.MyShapes" StencilVersion="1.0"/>
</Control>
</file>

<file path=customXml/item8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8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8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5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8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7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898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8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4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0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7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2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16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917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9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2.xml><?xml version="1.0" encoding="utf-8"?>
<Control xmlns="http://schemas.microsoft.com/VisualStudio/2011/storyboarding/control">
  <Id Name="26215876-6989-4482-a047-662b9a79ecf7" Revision="1" Stencil="System.MyShapes" StencilVersion="1.0"/>
</Control>
</file>

<file path=customXml/item920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21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3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2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7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9.xml><?xml version="1.0" encoding="utf-8"?>
<Control xmlns="http://schemas.microsoft.com/VisualStudio/2011/storyboarding/control">
  <Id Name="126ea32c-c6f2-4e50-82f4-2b9687deaa14" Revision="1" Stencil="System.MyShapes" StencilVersion="1.0"/>
</Control>
</file>

<file path=customXml/item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3.xml><?xml version="1.0" encoding="utf-8"?>
<Control xmlns="http://schemas.microsoft.com/VisualStudio/2011/storyboarding/control">
  <Id Name="d5e82da4-47fc-4565-9e00-c6e9eb545c72" Revision="1" Stencil="System.MyShapes" StencilVersion="1.0"/>
</Control>
</file>

<file path=customXml/item94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4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8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.xml><?xml version="1.0" encoding="utf-8"?>
<Control xmlns="http://schemas.microsoft.com/VisualStudio/2011/storyboarding/control">
  <Id Name="f942614c-ea29-48b0-a0bf-39a188daa13c" Revision="1" Stencil="System.MyShapes" StencilVersion="1.0"/>
</Control>
</file>

<file path=customXml/item950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3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5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56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9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5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9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8.xml><?xml version="1.0" encoding="utf-8"?>
<Control xmlns="http://schemas.microsoft.com/VisualStudio/2011/storyboarding/control">
  <Id Name="68a6efa7-0759-454d-829d-0dcf3dd35ea4" Revision="1" Stencil="System.MyShapes" StencilVersion="1.0"/>
</Control>
</file>

<file path=customXml/item9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9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3.xml><?xml version="1.0" encoding="utf-8"?>
<Control xmlns="http://schemas.microsoft.com/VisualStudio/2011/storyboarding/control">
  <Id Name="5d1b3dce-16e1-4d33-a649-35b231ab4c99" Revision="1" Stencil="System.MyShapes" StencilVersion="1.0"/>
</Control>
</file>

<file path=customXml/item984.xml><?xml version="1.0" encoding="utf-8"?>
<Control xmlns="http://schemas.microsoft.com/VisualStudio/2011/storyboarding/control">
  <Id Name="2d0ec6f4-3d74-4898-a25c-e2cd29156f33" Revision="1" Stencil="System.MyShapes" StencilVersion="1.0"/>
</Control>
</file>

<file path=customXml/item9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8.xml><?xml version="1.0" encoding="utf-8"?>
<Control xmlns="http://schemas.microsoft.com/VisualStudio/2011/storyboarding/control">
  <Id Name="0eb6adba-f44f-478a-accc-2bc808ff9e71" Revision="1" Stencil="System.MyShapes" StencilVersion="1.0"/>
</Control>
</file>

<file path=customXml/item9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Props1.xml><?xml version="1.0" encoding="utf-8"?>
<ds:datastoreItem xmlns:ds="http://schemas.openxmlformats.org/officeDocument/2006/customXml" ds:itemID="{61F7D3DD-94F7-4C09-983E-E4CDA0AB286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9282E22E-DB9D-4510-9E78-B140D6E59F20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9966EF95-1BD4-4A29-A6B0-DE0B94CE845F}">
  <ds:schemaRefs>
    <ds:schemaRef ds:uri="http://schemas.microsoft.com/VisualStudio/2011/storyboarding/control"/>
  </ds:schemaRefs>
</ds:datastoreItem>
</file>

<file path=customXml/itemProps1000.xml><?xml version="1.0" encoding="utf-8"?>
<ds:datastoreItem xmlns:ds="http://schemas.openxmlformats.org/officeDocument/2006/customXml" ds:itemID="{0180227A-6A3F-4B6B-9628-212C0EFF5C2E}">
  <ds:schemaRefs>
    <ds:schemaRef ds:uri="http://schemas.microsoft.com/VisualStudio/2011/storyboarding/control"/>
  </ds:schemaRefs>
</ds:datastoreItem>
</file>

<file path=customXml/itemProps1001.xml><?xml version="1.0" encoding="utf-8"?>
<ds:datastoreItem xmlns:ds="http://schemas.openxmlformats.org/officeDocument/2006/customXml" ds:itemID="{4D093201-37E5-4DD3-AEE1-A4774F239C23}">
  <ds:schemaRefs>
    <ds:schemaRef ds:uri="http://schemas.microsoft.com/VisualStudio/2011/storyboarding/control"/>
  </ds:schemaRefs>
</ds:datastoreItem>
</file>

<file path=customXml/itemProps1002.xml><?xml version="1.0" encoding="utf-8"?>
<ds:datastoreItem xmlns:ds="http://schemas.openxmlformats.org/officeDocument/2006/customXml" ds:itemID="{CC7E427D-48E5-4002-8F95-7BD22E9F33C4}">
  <ds:schemaRefs>
    <ds:schemaRef ds:uri="http://schemas.microsoft.com/VisualStudio/2011/storyboarding/control"/>
  </ds:schemaRefs>
</ds:datastoreItem>
</file>

<file path=customXml/itemProps1003.xml><?xml version="1.0" encoding="utf-8"?>
<ds:datastoreItem xmlns:ds="http://schemas.openxmlformats.org/officeDocument/2006/customXml" ds:itemID="{21492AC8-F2F9-490B-A4ED-E2E6F7A300D1}">
  <ds:schemaRefs>
    <ds:schemaRef ds:uri="http://schemas.microsoft.com/VisualStudio/2011/storyboarding/control"/>
  </ds:schemaRefs>
</ds:datastoreItem>
</file>

<file path=customXml/itemProps1004.xml><?xml version="1.0" encoding="utf-8"?>
<ds:datastoreItem xmlns:ds="http://schemas.openxmlformats.org/officeDocument/2006/customXml" ds:itemID="{21DA9B55-10E8-4A36-B482-D0D08CC95307}">
  <ds:schemaRefs>
    <ds:schemaRef ds:uri="http://schemas.microsoft.com/VisualStudio/2011/storyboarding/control"/>
  </ds:schemaRefs>
</ds:datastoreItem>
</file>

<file path=customXml/itemProps1005.xml><?xml version="1.0" encoding="utf-8"?>
<ds:datastoreItem xmlns:ds="http://schemas.openxmlformats.org/officeDocument/2006/customXml" ds:itemID="{850BFEE2-4A19-4AA2-A860-2A848EC26E8E}">
  <ds:schemaRefs>
    <ds:schemaRef ds:uri="http://schemas.microsoft.com/VisualStudio/2011/storyboarding/control"/>
  </ds:schemaRefs>
</ds:datastoreItem>
</file>

<file path=customXml/itemProps1006.xml><?xml version="1.0" encoding="utf-8"?>
<ds:datastoreItem xmlns:ds="http://schemas.openxmlformats.org/officeDocument/2006/customXml" ds:itemID="{D936EC08-D8CF-40E9-ADC0-EE0E44D2BF46}">
  <ds:schemaRefs>
    <ds:schemaRef ds:uri="http://schemas.microsoft.com/VisualStudio/2011/storyboarding/control"/>
  </ds:schemaRefs>
</ds:datastoreItem>
</file>

<file path=customXml/itemProps1007.xml><?xml version="1.0" encoding="utf-8"?>
<ds:datastoreItem xmlns:ds="http://schemas.openxmlformats.org/officeDocument/2006/customXml" ds:itemID="{7D6754EF-A46B-469A-A506-07F3323C7D91}">
  <ds:schemaRefs>
    <ds:schemaRef ds:uri="http://schemas.microsoft.com/VisualStudio/2011/storyboarding/control"/>
  </ds:schemaRefs>
</ds:datastoreItem>
</file>

<file path=customXml/itemProps1008.xml><?xml version="1.0" encoding="utf-8"?>
<ds:datastoreItem xmlns:ds="http://schemas.openxmlformats.org/officeDocument/2006/customXml" ds:itemID="{EF998327-E9DE-484F-A9CD-03ACA5F5A47E}">
  <ds:schemaRefs>
    <ds:schemaRef ds:uri="http://schemas.microsoft.com/VisualStudio/2011/storyboarding/control"/>
  </ds:schemaRefs>
</ds:datastoreItem>
</file>

<file path=customXml/itemProps1009.xml><?xml version="1.0" encoding="utf-8"?>
<ds:datastoreItem xmlns:ds="http://schemas.openxmlformats.org/officeDocument/2006/customXml" ds:itemID="{7515CFD8-753F-4666-A3C2-ED2A5A9408BE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50D24201-6BD8-4F9E-9AFC-1F3CF35C3CC1}">
  <ds:schemaRefs>
    <ds:schemaRef ds:uri="http://schemas.microsoft.com/VisualStudio/2011/storyboarding/control"/>
  </ds:schemaRefs>
</ds:datastoreItem>
</file>

<file path=customXml/itemProps1010.xml><?xml version="1.0" encoding="utf-8"?>
<ds:datastoreItem xmlns:ds="http://schemas.openxmlformats.org/officeDocument/2006/customXml" ds:itemID="{60FF9953-D423-49C2-A0CA-7C034E18D860}">
  <ds:schemaRefs>
    <ds:schemaRef ds:uri="http://schemas.microsoft.com/VisualStudio/2011/storyboarding/control"/>
  </ds:schemaRefs>
</ds:datastoreItem>
</file>

<file path=customXml/itemProps1011.xml><?xml version="1.0" encoding="utf-8"?>
<ds:datastoreItem xmlns:ds="http://schemas.openxmlformats.org/officeDocument/2006/customXml" ds:itemID="{26A89FA2-3D59-4871-A262-31E79E8E73A7}">
  <ds:schemaRefs>
    <ds:schemaRef ds:uri="http://schemas.microsoft.com/VisualStudio/2011/storyboarding/control"/>
  </ds:schemaRefs>
</ds:datastoreItem>
</file>

<file path=customXml/itemProps1012.xml><?xml version="1.0" encoding="utf-8"?>
<ds:datastoreItem xmlns:ds="http://schemas.openxmlformats.org/officeDocument/2006/customXml" ds:itemID="{6EAACC2C-7A58-48EA-8E5B-2895B4DF479C}">
  <ds:schemaRefs>
    <ds:schemaRef ds:uri="http://schemas.microsoft.com/VisualStudio/2011/storyboarding/control"/>
  </ds:schemaRefs>
</ds:datastoreItem>
</file>

<file path=customXml/itemProps1013.xml><?xml version="1.0" encoding="utf-8"?>
<ds:datastoreItem xmlns:ds="http://schemas.openxmlformats.org/officeDocument/2006/customXml" ds:itemID="{38914036-5834-4B1E-BC93-99AD4A77DC29}">
  <ds:schemaRefs>
    <ds:schemaRef ds:uri="http://schemas.microsoft.com/VisualStudio/2011/storyboarding/control"/>
  </ds:schemaRefs>
</ds:datastoreItem>
</file>

<file path=customXml/itemProps1014.xml><?xml version="1.0" encoding="utf-8"?>
<ds:datastoreItem xmlns:ds="http://schemas.openxmlformats.org/officeDocument/2006/customXml" ds:itemID="{2C06670B-795E-4CDF-96D9-D960EA08EFE7}">
  <ds:schemaRefs>
    <ds:schemaRef ds:uri="http://schemas.microsoft.com/VisualStudio/2011/storyboarding/control"/>
  </ds:schemaRefs>
</ds:datastoreItem>
</file>

<file path=customXml/itemProps1015.xml><?xml version="1.0" encoding="utf-8"?>
<ds:datastoreItem xmlns:ds="http://schemas.openxmlformats.org/officeDocument/2006/customXml" ds:itemID="{5524537F-B3CF-4B80-85F4-035A86E1AF09}">
  <ds:schemaRefs>
    <ds:schemaRef ds:uri="http://schemas.microsoft.com/VisualStudio/2011/storyboarding/control"/>
  </ds:schemaRefs>
</ds:datastoreItem>
</file>

<file path=customXml/itemProps1016.xml><?xml version="1.0" encoding="utf-8"?>
<ds:datastoreItem xmlns:ds="http://schemas.openxmlformats.org/officeDocument/2006/customXml" ds:itemID="{9E77FA61-25C0-473C-A177-F6D8FF12B69C}">
  <ds:schemaRefs>
    <ds:schemaRef ds:uri="http://schemas.microsoft.com/VisualStudio/2011/storyboarding/control"/>
  </ds:schemaRefs>
</ds:datastoreItem>
</file>

<file path=customXml/itemProps1017.xml><?xml version="1.0" encoding="utf-8"?>
<ds:datastoreItem xmlns:ds="http://schemas.openxmlformats.org/officeDocument/2006/customXml" ds:itemID="{AEC0556B-51F2-461B-8CEC-BA0FD336E2F6}">
  <ds:schemaRefs>
    <ds:schemaRef ds:uri="http://schemas.microsoft.com/VisualStudio/2011/storyboarding/control"/>
  </ds:schemaRefs>
</ds:datastoreItem>
</file>

<file path=customXml/itemProps1018.xml><?xml version="1.0" encoding="utf-8"?>
<ds:datastoreItem xmlns:ds="http://schemas.openxmlformats.org/officeDocument/2006/customXml" ds:itemID="{40396D84-81D4-499E-AB60-18306CB8E288}">
  <ds:schemaRefs>
    <ds:schemaRef ds:uri="http://schemas.microsoft.com/VisualStudio/2011/storyboarding/control"/>
  </ds:schemaRefs>
</ds:datastoreItem>
</file>

<file path=customXml/itemProps1019.xml><?xml version="1.0" encoding="utf-8"?>
<ds:datastoreItem xmlns:ds="http://schemas.openxmlformats.org/officeDocument/2006/customXml" ds:itemID="{BA7EAA4D-F8C7-4EE9-995D-4E23749FF59B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68C3C6B0-DD59-4B11-9EA9-3C1E0E6497FD}">
  <ds:schemaRefs>
    <ds:schemaRef ds:uri="http://schemas.microsoft.com/VisualStudio/2011/storyboarding/control"/>
  </ds:schemaRefs>
</ds:datastoreItem>
</file>

<file path=customXml/itemProps1020.xml><?xml version="1.0" encoding="utf-8"?>
<ds:datastoreItem xmlns:ds="http://schemas.openxmlformats.org/officeDocument/2006/customXml" ds:itemID="{B204ACEC-216F-4E68-B29A-A767CE10E3A9}">
  <ds:schemaRefs>
    <ds:schemaRef ds:uri="http://schemas.microsoft.com/VisualStudio/2011/storyboarding/control"/>
  </ds:schemaRefs>
</ds:datastoreItem>
</file>

<file path=customXml/itemProps1021.xml><?xml version="1.0" encoding="utf-8"?>
<ds:datastoreItem xmlns:ds="http://schemas.openxmlformats.org/officeDocument/2006/customXml" ds:itemID="{E6934081-C574-4B56-8EF8-DB15CEAA978A}">
  <ds:schemaRefs>
    <ds:schemaRef ds:uri="http://schemas.microsoft.com/VisualStudio/2011/storyboarding/control"/>
  </ds:schemaRefs>
</ds:datastoreItem>
</file>

<file path=customXml/itemProps1022.xml><?xml version="1.0" encoding="utf-8"?>
<ds:datastoreItem xmlns:ds="http://schemas.openxmlformats.org/officeDocument/2006/customXml" ds:itemID="{F43FE866-8AFE-4684-87E4-EE4CE77FD0BA}">
  <ds:schemaRefs>
    <ds:schemaRef ds:uri="http://schemas.microsoft.com/VisualStudio/2011/storyboarding/control"/>
  </ds:schemaRefs>
</ds:datastoreItem>
</file>

<file path=customXml/itemProps1023.xml><?xml version="1.0" encoding="utf-8"?>
<ds:datastoreItem xmlns:ds="http://schemas.openxmlformats.org/officeDocument/2006/customXml" ds:itemID="{FE9D2F2C-7607-4324-AD0E-C06A9C71501C}">
  <ds:schemaRefs>
    <ds:schemaRef ds:uri="http://schemas.microsoft.com/VisualStudio/2011/storyboarding/control"/>
  </ds:schemaRefs>
</ds:datastoreItem>
</file>

<file path=customXml/itemProps1024.xml><?xml version="1.0" encoding="utf-8"?>
<ds:datastoreItem xmlns:ds="http://schemas.openxmlformats.org/officeDocument/2006/customXml" ds:itemID="{89FF794A-B799-4811-A5AB-EB53DBF2AA50}">
  <ds:schemaRefs>
    <ds:schemaRef ds:uri="http://schemas.microsoft.com/VisualStudio/2011/storyboarding/control"/>
  </ds:schemaRefs>
</ds:datastoreItem>
</file>

<file path=customXml/itemProps1025.xml><?xml version="1.0" encoding="utf-8"?>
<ds:datastoreItem xmlns:ds="http://schemas.openxmlformats.org/officeDocument/2006/customXml" ds:itemID="{F77C850D-AA1A-4B64-A69B-DEF4C95F6A3D}">
  <ds:schemaRefs>
    <ds:schemaRef ds:uri="http://schemas.microsoft.com/VisualStudio/2011/storyboarding/control"/>
  </ds:schemaRefs>
</ds:datastoreItem>
</file>

<file path=customXml/itemProps1026.xml><?xml version="1.0" encoding="utf-8"?>
<ds:datastoreItem xmlns:ds="http://schemas.openxmlformats.org/officeDocument/2006/customXml" ds:itemID="{4616F623-B690-4990-B8A7-32D20FB2873F}">
  <ds:schemaRefs>
    <ds:schemaRef ds:uri="http://schemas.microsoft.com/VisualStudio/2011/storyboarding/control"/>
  </ds:schemaRefs>
</ds:datastoreItem>
</file>

<file path=customXml/itemProps1027.xml><?xml version="1.0" encoding="utf-8"?>
<ds:datastoreItem xmlns:ds="http://schemas.openxmlformats.org/officeDocument/2006/customXml" ds:itemID="{94EF584F-CB15-4F8A-96BC-4830CCF30DBA}">
  <ds:schemaRefs>
    <ds:schemaRef ds:uri="http://schemas.microsoft.com/VisualStudio/2011/storyboarding/control"/>
  </ds:schemaRefs>
</ds:datastoreItem>
</file>

<file path=customXml/itemProps1028.xml><?xml version="1.0" encoding="utf-8"?>
<ds:datastoreItem xmlns:ds="http://schemas.openxmlformats.org/officeDocument/2006/customXml" ds:itemID="{492C5BC3-8737-4108-B0EC-65D4AF8B18A2}">
  <ds:schemaRefs>
    <ds:schemaRef ds:uri="http://schemas.microsoft.com/VisualStudio/2011/storyboarding/control"/>
  </ds:schemaRefs>
</ds:datastoreItem>
</file>

<file path=customXml/itemProps1029.xml><?xml version="1.0" encoding="utf-8"?>
<ds:datastoreItem xmlns:ds="http://schemas.openxmlformats.org/officeDocument/2006/customXml" ds:itemID="{1EFF2E04-3F15-4F42-AB87-A19BD1596837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9CC6FC6B-85D4-43B1-8C14-8A106F014405}">
  <ds:schemaRefs>
    <ds:schemaRef ds:uri="http://schemas.microsoft.com/VisualStudio/2011/storyboarding/control"/>
  </ds:schemaRefs>
</ds:datastoreItem>
</file>

<file path=customXml/itemProps1030.xml><?xml version="1.0" encoding="utf-8"?>
<ds:datastoreItem xmlns:ds="http://schemas.openxmlformats.org/officeDocument/2006/customXml" ds:itemID="{151C5B9D-307A-42DB-AEB7-3AB40A70A907}">
  <ds:schemaRefs>
    <ds:schemaRef ds:uri="http://schemas.microsoft.com/VisualStudio/2011/storyboarding/control"/>
  </ds:schemaRefs>
</ds:datastoreItem>
</file>

<file path=customXml/itemProps1031.xml><?xml version="1.0" encoding="utf-8"?>
<ds:datastoreItem xmlns:ds="http://schemas.openxmlformats.org/officeDocument/2006/customXml" ds:itemID="{16B98BAF-EBD8-435C-A7F0-B8D54F5DB3A8}">
  <ds:schemaRefs>
    <ds:schemaRef ds:uri="http://schemas.microsoft.com/VisualStudio/2011/storyboarding/control"/>
  </ds:schemaRefs>
</ds:datastoreItem>
</file>

<file path=customXml/itemProps1032.xml><?xml version="1.0" encoding="utf-8"?>
<ds:datastoreItem xmlns:ds="http://schemas.openxmlformats.org/officeDocument/2006/customXml" ds:itemID="{D047FD5B-2D1C-439C-8295-C275911BA200}">
  <ds:schemaRefs>
    <ds:schemaRef ds:uri="http://schemas.microsoft.com/VisualStudio/2011/storyboarding/control"/>
  </ds:schemaRefs>
</ds:datastoreItem>
</file>

<file path=customXml/itemProps1033.xml><?xml version="1.0" encoding="utf-8"?>
<ds:datastoreItem xmlns:ds="http://schemas.openxmlformats.org/officeDocument/2006/customXml" ds:itemID="{92EB0194-C243-462F-A3D5-DCEE1AA17C2E}">
  <ds:schemaRefs>
    <ds:schemaRef ds:uri="http://schemas.microsoft.com/VisualStudio/2011/storyboarding/control"/>
  </ds:schemaRefs>
</ds:datastoreItem>
</file>

<file path=customXml/itemProps1034.xml><?xml version="1.0" encoding="utf-8"?>
<ds:datastoreItem xmlns:ds="http://schemas.openxmlformats.org/officeDocument/2006/customXml" ds:itemID="{FC1D5136-464D-4BBA-9264-62D9604707DB}">
  <ds:schemaRefs>
    <ds:schemaRef ds:uri="http://schemas.microsoft.com/VisualStudio/2011/storyboarding/control"/>
  </ds:schemaRefs>
</ds:datastoreItem>
</file>

<file path=customXml/itemProps1035.xml><?xml version="1.0" encoding="utf-8"?>
<ds:datastoreItem xmlns:ds="http://schemas.openxmlformats.org/officeDocument/2006/customXml" ds:itemID="{9156D125-ACAD-4068-9D9E-D00B254280A0}">
  <ds:schemaRefs>
    <ds:schemaRef ds:uri="http://schemas.microsoft.com/VisualStudio/2011/storyboarding/control"/>
  </ds:schemaRefs>
</ds:datastoreItem>
</file>

<file path=customXml/itemProps1036.xml><?xml version="1.0" encoding="utf-8"?>
<ds:datastoreItem xmlns:ds="http://schemas.openxmlformats.org/officeDocument/2006/customXml" ds:itemID="{D6A37D7C-5AFC-4D25-800A-52D348186E04}">
  <ds:schemaRefs>
    <ds:schemaRef ds:uri="http://schemas.microsoft.com/VisualStudio/2011/storyboarding/control"/>
  </ds:schemaRefs>
</ds:datastoreItem>
</file>

<file path=customXml/itemProps1037.xml><?xml version="1.0" encoding="utf-8"?>
<ds:datastoreItem xmlns:ds="http://schemas.openxmlformats.org/officeDocument/2006/customXml" ds:itemID="{4B5B429B-A0BF-4573-B790-A33115E7008D}">
  <ds:schemaRefs>
    <ds:schemaRef ds:uri="http://schemas.microsoft.com/VisualStudio/2011/storyboarding/control"/>
  </ds:schemaRefs>
</ds:datastoreItem>
</file>

<file path=customXml/itemProps1038.xml><?xml version="1.0" encoding="utf-8"?>
<ds:datastoreItem xmlns:ds="http://schemas.openxmlformats.org/officeDocument/2006/customXml" ds:itemID="{EABACE7A-E177-4605-B37F-AE47539D39C0}">
  <ds:schemaRefs>
    <ds:schemaRef ds:uri="http://schemas.microsoft.com/VisualStudio/2011/storyboarding/control"/>
  </ds:schemaRefs>
</ds:datastoreItem>
</file>

<file path=customXml/itemProps1039.xml><?xml version="1.0" encoding="utf-8"?>
<ds:datastoreItem xmlns:ds="http://schemas.openxmlformats.org/officeDocument/2006/customXml" ds:itemID="{ECD88061-6898-440A-8BDD-A43C63AA5321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FE2F9BBE-8D23-4ABF-B1F6-E04E9E315731}">
  <ds:schemaRefs>
    <ds:schemaRef ds:uri="http://schemas.microsoft.com/VisualStudio/2011/storyboarding/control"/>
  </ds:schemaRefs>
</ds:datastoreItem>
</file>

<file path=customXml/itemProps1040.xml><?xml version="1.0" encoding="utf-8"?>
<ds:datastoreItem xmlns:ds="http://schemas.openxmlformats.org/officeDocument/2006/customXml" ds:itemID="{F6869A6E-2727-47EF-B631-CEB3F29B65E3}">
  <ds:schemaRefs>
    <ds:schemaRef ds:uri="http://schemas.microsoft.com/VisualStudio/2011/storyboarding/control"/>
  </ds:schemaRefs>
</ds:datastoreItem>
</file>

<file path=customXml/itemProps1041.xml><?xml version="1.0" encoding="utf-8"?>
<ds:datastoreItem xmlns:ds="http://schemas.openxmlformats.org/officeDocument/2006/customXml" ds:itemID="{9A99A475-92F5-4AC2-ABD5-3D18D966EDFA}">
  <ds:schemaRefs>
    <ds:schemaRef ds:uri="http://schemas.microsoft.com/VisualStudio/2011/storyboarding/control"/>
  </ds:schemaRefs>
</ds:datastoreItem>
</file>

<file path=customXml/itemProps1042.xml><?xml version="1.0" encoding="utf-8"?>
<ds:datastoreItem xmlns:ds="http://schemas.openxmlformats.org/officeDocument/2006/customXml" ds:itemID="{CF5AB744-11AA-48C4-AC9D-89D441796BC3}">
  <ds:schemaRefs>
    <ds:schemaRef ds:uri="http://schemas.microsoft.com/VisualStudio/2011/storyboarding/control"/>
  </ds:schemaRefs>
</ds:datastoreItem>
</file>

<file path=customXml/itemProps1043.xml><?xml version="1.0" encoding="utf-8"?>
<ds:datastoreItem xmlns:ds="http://schemas.openxmlformats.org/officeDocument/2006/customXml" ds:itemID="{3D3B789A-C8ED-4E42-A27D-0B95A864A72D}">
  <ds:schemaRefs>
    <ds:schemaRef ds:uri="http://schemas.microsoft.com/VisualStudio/2011/storyboarding/control"/>
  </ds:schemaRefs>
</ds:datastoreItem>
</file>

<file path=customXml/itemProps1044.xml><?xml version="1.0" encoding="utf-8"?>
<ds:datastoreItem xmlns:ds="http://schemas.openxmlformats.org/officeDocument/2006/customXml" ds:itemID="{A6D4730C-8649-4F80-A784-5F2045E8D5A1}">
  <ds:schemaRefs>
    <ds:schemaRef ds:uri="http://schemas.microsoft.com/VisualStudio/2011/storyboarding/control"/>
  </ds:schemaRefs>
</ds:datastoreItem>
</file>

<file path=customXml/itemProps1045.xml><?xml version="1.0" encoding="utf-8"?>
<ds:datastoreItem xmlns:ds="http://schemas.openxmlformats.org/officeDocument/2006/customXml" ds:itemID="{A89D2733-0C88-48C6-9FFB-8E9FB979DF79}">
  <ds:schemaRefs>
    <ds:schemaRef ds:uri="http://schemas.microsoft.com/VisualStudio/2011/storyboarding/control"/>
  </ds:schemaRefs>
</ds:datastoreItem>
</file>

<file path=customXml/itemProps1046.xml><?xml version="1.0" encoding="utf-8"?>
<ds:datastoreItem xmlns:ds="http://schemas.openxmlformats.org/officeDocument/2006/customXml" ds:itemID="{AE1901B2-4144-49B4-BE43-666373A07B38}">
  <ds:schemaRefs>
    <ds:schemaRef ds:uri="http://schemas.microsoft.com/VisualStudio/2011/storyboarding/control"/>
  </ds:schemaRefs>
</ds:datastoreItem>
</file>

<file path=customXml/itemProps1047.xml><?xml version="1.0" encoding="utf-8"?>
<ds:datastoreItem xmlns:ds="http://schemas.openxmlformats.org/officeDocument/2006/customXml" ds:itemID="{D3619B59-6B53-4DF2-8ACE-81816547B5CE}">
  <ds:schemaRefs>
    <ds:schemaRef ds:uri="http://schemas.microsoft.com/VisualStudio/2011/storyboarding/control"/>
  </ds:schemaRefs>
</ds:datastoreItem>
</file>

<file path=customXml/itemProps1048.xml><?xml version="1.0" encoding="utf-8"?>
<ds:datastoreItem xmlns:ds="http://schemas.openxmlformats.org/officeDocument/2006/customXml" ds:itemID="{D82E732B-C7CA-4A08-A8CB-E23CA01009CE}">
  <ds:schemaRefs>
    <ds:schemaRef ds:uri="http://schemas.microsoft.com/VisualStudio/2011/storyboarding/control"/>
  </ds:schemaRefs>
</ds:datastoreItem>
</file>

<file path=customXml/itemProps1049.xml><?xml version="1.0" encoding="utf-8"?>
<ds:datastoreItem xmlns:ds="http://schemas.openxmlformats.org/officeDocument/2006/customXml" ds:itemID="{C42B78C4-30E7-467F-A852-880E723B3A57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6E20F6AE-FB0F-4E02-A593-2779D054B81E}">
  <ds:schemaRefs>
    <ds:schemaRef ds:uri="http://schemas.microsoft.com/VisualStudio/2011/storyboarding/control"/>
  </ds:schemaRefs>
</ds:datastoreItem>
</file>

<file path=customXml/itemProps1050.xml><?xml version="1.0" encoding="utf-8"?>
<ds:datastoreItem xmlns:ds="http://schemas.openxmlformats.org/officeDocument/2006/customXml" ds:itemID="{DA91177B-06BD-408B-9AEE-8B60EA862C71}">
  <ds:schemaRefs>
    <ds:schemaRef ds:uri="http://schemas.microsoft.com/VisualStudio/2011/storyboarding/control"/>
  </ds:schemaRefs>
</ds:datastoreItem>
</file>

<file path=customXml/itemProps1051.xml><?xml version="1.0" encoding="utf-8"?>
<ds:datastoreItem xmlns:ds="http://schemas.openxmlformats.org/officeDocument/2006/customXml" ds:itemID="{ADA22717-BE66-411C-98B0-F5E1C3014633}">
  <ds:schemaRefs>
    <ds:schemaRef ds:uri="http://schemas.microsoft.com/VisualStudio/2011/storyboarding/control"/>
  </ds:schemaRefs>
</ds:datastoreItem>
</file>

<file path=customXml/itemProps1052.xml><?xml version="1.0" encoding="utf-8"?>
<ds:datastoreItem xmlns:ds="http://schemas.openxmlformats.org/officeDocument/2006/customXml" ds:itemID="{32DD592F-9F07-4FC8-BF63-FCAB94166371}">
  <ds:schemaRefs>
    <ds:schemaRef ds:uri="http://schemas.microsoft.com/VisualStudio/2011/storyboarding/control"/>
  </ds:schemaRefs>
</ds:datastoreItem>
</file>

<file path=customXml/itemProps1053.xml><?xml version="1.0" encoding="utf-8"?>
<ds:datastoreItem xmlns:ds="http://schemas.openxmlformats.org/officeDocument/2006/customXml" ds:itemID="{2C5D6AB4-E6D2-4503-80B4-82E9BCE75BDE}">
  <ds:schemaRefs>
    <ds:schemaRef ds:uri="http://schemas.microsoft.com/VisualStudio/2011/storyboarding/control"/>
  </ds:schemaRefs>
</ds:datastoreItem>
</file>

<file path=customXml/itemProps1054.xml><?xml version="1.0" encoding="utf-8"?>
<ds:datastoreItem xmlns:ds="http://schemas.openxmlformats.org/officeDocument/2006/customXml" ds:itemID="{20FC06C5-ADAD-4A53-AA42-031F3510CC15}">
  <ds:schemaRefs>
    <ds:schemaRef ds:uri="http://schemas.microsoft.com/VisualStudio/2011/storyboarding/control"/>
  </ds:schemaRefs>
</ds:datastoreItem>
</file>

<file path=customXml/itemProps1055.xml><?xml version="1.0" encoding="utf-8"?>
<ds:datastoreItem xmlns:ds="http://schemas.openxmlformats.org/officeDocument/2006/customXml" ds:itemID="{87D608A8-74E8-442B-911A-25051E3AA468}">
  <ds:schemaRefs>
    <ds:schemaRef ds:uri="http://schemas.microsoft.com/VisualStudio/2011/storyboarding/control"/>
  </ds:schemaRefs>
</ds:datastoreItem>
</file>

<file path=customXml/itemProps1056.xml><?xml version="1.0" encoding="utf-8"?>
<ds:datastoreItem xmlns:ds="http://schemas.openxmlformats.org/officeDocument/2006/customXml" ds:itemID="{4A73B959-73F5-472B-A9C5-FC24CD58DCE0}">
  <ds:schemaRefs>
    <ds:schemaRef ds:uri="http://schemas.microsoft.com/VisualStudio/2011/storyboarding/control"/>
  </ds:schemaRefs>
</ds:datastoreItem>
</file>

<file path=customXml/itemProps1057.xml><?xml version="1.0" encoding="utf-8"?>
<ds:datastoreItem xmlns:ds="http://schemas.openxmlformats.org/officeDocument/2006/customXml" ds:itemID="{0F50C7EF-11B5-4BF5-AFFF-E49F2DC3C33F}">
  <ds:schemaRefs>
    <ds:schemaRef ds:uri="http://schemas.microsoft.com/VisualStudio/2011/storyboarding/control"/>
  </ds:schemaRefs>
</ds:datastoreItem>
</file>

<file path=customXml/itemProps1058.xml><?xml version="1.0" encoding="utf-8"?>
<ds:datastoreItem xmlns:ds="http://schemas.openxmlformats.org/officeDocument/2006/customXml" ds:itemID="{F9537A38-947F-44BD-B3A6-FF986229F8D4}">
  <ds:schemaRefs>
    <ds:schemaRef ds:uri="http://schemas.microsoft.com/VisualStudio/2011/storyboarding/control"/>
  </ds:schemaRefs>
</ds:datastoreItem>
</file>

<file path=customXml/itemProps1059.xml><?xml version="1.0" encoding="utf-8"?>
<ds:datastoreItem xmlns:ds="http://schemas.openxmlformats.org/officeDocument/2006/customXml" ds:itemID="{26FACEA1-8754-41BF-A83E-41DCA47EC383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8AD78E5C-C7A5-4E7D-A95C-72DC042CFAA0}">
  <ds:schemaRefs>
    <ds:schemaRef ds:uri="http://schemas.microsoft.com/VisualStudio/2011/storyboarding/control"/>
  </ds:schemaRefs>
</ds:datastoreItem>
</file>

<file path=customXml/itemProps1060.xml><?xml version="1.0" encoding="utf-8"?>
<ds:datastoreItem xmlns:ds="http://schemas.openxmlformats.org/officeDocument/2006/customXml" ds:itemID="{085B2464-BDC9-4DFC-B325-91D672BD186C}">
  <ds:schemaRefs>
    <ds:schemaRef ds:uri="http://schemas.microsoft.com/VisualStudio/2011/storyboarding/control"/>
  </ds:schemaRefs>
</ds:datastoreItem>
</file>

<file path=customXml/itemProps1061.xml><?xml version="1.0" encoding="utf-8"?>
<ds:datastoreItem xmlns:ds="http://schemas.openxmlformats.org/officeDocument/2006/customXml" ds:itemID="{858C5F25-561F-4837-9396-253254C1F141}">
  <ds:schemaRefs>
    <ds:schemaRef ds:uri="http://schemas.microsoft.com/VisualStudio/2011/storyboarding/control"/>
  </ds:schemaRefs>
</ds:datastoreItem>
</file>

<file path=customXml/itemProps1062.xml><?xml version="1.0" encoding="utf-8"?>
<ds:datastoreItem xmlns:ds="http://schemas.openxmlformats.org/officeDocument/2006/customXml" ds:itemID="{C704FF11-2D8E-4860-A4A3-F10D4D040F7A}">
  <ds:schemaRefs>
    <ds:schemaRef ds:uri="http://schemas.microsoft.com/VisualStudio/2011/storyboarding/control"/>
  </ds:schemaRefs>
</ds:datastoreItem>
</file>

<file path=customXml/itemProps1063.xml><?xml version="1.0" encoding="utf-8"?>
<ds:datastoreItem xmlns:ds="http://schemas.openxmlformats.org/officeDocument/2006/customXml" ds:itemID="{F0EC07D9-BF90-4B1F-ABF2-6B69CB513114}">
  <ds:schemaRefs>
    <ds:schemaRef ds:uri="http://schemas.microsoft.com/VisualStudio/2011/storyboarding/control"/>
  </ds:schemaRefs>
</ds:datastoreItem>
</file>

<file path=customXml/itemProps1064.xml><?xml version="1.0" encoding="utf-8"?>
<ds:datastoreItem xmlns:ds="http://schemas.openxmlformats.org/officeDocument/2006/customXml" ds:itemID="{6BFA6911-1F92-42FE-A8F6-6F26813E34F0}">
  <ds:schemaRefs>
    <ds:schemaRef ds:uri="http://schemas.microsoft.com/VisualStudio/2011/storyboarding/control"/>
  </ds:schemaRefs>
</ds:datastoreItem>
</file>

<file path=customXml/itemProps1065.xml><?xml version="1.0" encoding="utf-8"?>
<ds:datastoreItem xmlns:ds="http://schemas.openxmlformats.org/officeDocument/2006/customXml" ds:itemID="{BCC39F15-D576-44E1-9988-06C9AA30D37E}">
  <ds:schemaRefs>
    <ds:schemaRef ds:uri="http://schemas.microsoft.com/VisualStudio/2011/storyboarding/control"/>
  </ds:schemaRefs>
</ds:datastoreItem>
</file>

<file path=customXml/itemProps1066.xml><?xml version="1.0" encoding="utf-8"?>
<ds:datastoreItem xmlns:ds="http://schemas.openxmlformats.org/officeDocument/2006/customXml" ds:itemID="{1C0BE052-1B2E-4349-AC59-4199658F2659}">
  <ds:schemaRefs>
    <ds:schemaRef ds:uri="http://schemas.microsoft.com/VisualStudio/2011/storyboarding/control"/>
  </ds:schemaRefs>
</ds:datastoreItem>
</file>

<file path=customXml/itemProps1067.xml><?xml version="1.0" encoding="utf-8"?>
<ds:datastoreItem xmlns:ds="http://schemas.openxmlformats.org/officeDocument/2006/customXml" ds:itemID="{73EF8AC2-93F1-49C3-841C-AD9121E360C9}">
  <ds:schemaRefs>
    <ds:schemaRef ds:uri="http://schemas.microsoft.com/VisualStudio/2011/storyboarding/control"/>
  </ds:schemaRefs>
</ds:datastoreItem>
</file>

<file path=customXml/itemProps1068.xml><?xml version="1.0" encoding="utf-8"?>
<ds:datastoreItem xmlns:ds="http://schemas.openxmlformats.org/officeDocument/2006/customXml" ds:itemID="{326ECA2F-2131-4D2D-B977-0D979CFA2BB0}">
  <ds:schemaRefs>
    <ds:schemaRef ds:uri="http://schemas.microsoft.com/VisualStudio/2011/storyboarding/control"/>
  </ds:schemaRefs>
</ds:datastoreItem>
</file>

<file path=customXml/itemProps1069.xml><?xml version="1.0" encoding="utf-8"?>
<ds:datastoreItem xmlns:ds="http://schemas.openxmlformats.org/officeDocument/2006/customXml" ds:itemID="{1853E03F-ACEB-462A-8CDC-60D83C8C7D55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EDB274A9-0FB7-45DE-B48D-4F3513A49DA9}">
  <ds:schemaRefs>
    <ds:schemaRef ds:uri="http://schemas.microsoft.com/VisualStudio/2011/storyboarding/control"/>
  </ds:schemaRefs>
</ds:datastoreItem>
</file>

<file path=customXml/itemProps1070.xml><?xml version="1.0" encoding="utf-8"?>
<ds:datastoreItem xmlns:ds="http://schemas.openxmlformats.org/officeDocument/2006/customXml" ds:itemID="{F0921E82-25D9-49D1-A735-553A1B30F020}">
  <ds:schemaRefs>
    <ds:schemaRef ds:uri="http://schemas.microsoft.com/VisualStudio/2011/storyboarding/control"/>
  </ds:schemaRefs>
</ds:datastoreItem>
</file>

<file path=customXml/itemProps1071.xml><?xml version="1.0" encoding="utf-8"?>
<ds:datastoreItem xmlns:ds="http://schemas.openxmlformats.org/officeDocument/2006/customXml" ds:itemID="{87F62A3A-EBF4-4261-BF15-5053411FE0CD}">
  <ds:schemaRefs>
    <ds:schemaRef ds:uri="http://schemas.microsoft.com/VisualStudio/2011/storyboarding/control"/>
  </ds:schemaRefs>
</ds:datastoreItem>
</file>

<file path=customXml/itemProps1072.xml><?xml version="1.0" encoding="utf-8"?>
<ds:datastoreItem xmlns:ds="http://schemas.openxmlformats.org/officeDocument/2006/customXml" ds:itemID="{8C18ED1E-93E1-4390-9745-9FA911C5E8F9}">
  <ds:schemaRefs>
    <ds:schemaRef ds:uri="http://schemas.microsoft.com/VisualStudio/2011/storyboarding/control"/>
  </ds:schemaRefs>
</ds:datastoreItem>
</file>

<file path=customXml/itemProps1073.xml><?xml version="1.0" encoding="utf-8"?>
<ds:datastoreItem xmlns:ds="http://schemas.openxmlformats.org/officeDocument/2006/customXml" ds:itemID="{C5055567-075B-44D4-BD15-2D28AEFDE240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2129C422-EABE-4413-9A9E-8B72FAFB23F1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1A0BB6C0-A695-4EEA-A249-85CE7F40F7FB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0FA94D2-3A70-4605-B11B-40344CD0E5DD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3217F1B6-A05E-481E-BEA0-32F4D6F0CEA5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38A33E79-84A6-497A-BAAA-5BBFBA3F2B98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735E5EC3-2607-4A23-B3F8-87DDB87912AB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BD390183-BAB9-4D1C-9B8B-A8D9A8F1D404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1B23B3D4-0CF1-4C6E-A49E-8F559C0A89C7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CE77B4B2-FB57-437F-9E77-C7B4E4E3855F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AA3A24C6-2FA2-42C8-946F-1BD068A9D004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110F1893-1071-4601-BB8E-D05D5ACCFC28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3FAB1016-22F6-4F57-AC1E-7679F3F00C8F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B4A6AE8F-64FA-46AF-BBC0-E3E77D1A952E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718B34E2-56F8-468D-AEDA-6447F6156C95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E0B4BB30-C610-4E89-8B08-C9661C0EE9E8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F07BE699-B6F9-4421-B997-803B9606643F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B7707B28-6E03-46CE-B5A4-A0512B7C2B91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B285763C-37B2-4472-A260-7278A76C248E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99916CE0-3334-4823-90B2-E26378713DB4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21910A2B-9C05-4866-BEB3-DD439CD9CF32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08016C92-4DB1-4470-9E05-8FB69533E5A5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0E7EABBC-D5EE-455D-8B20-FB13224AED7B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2BE11521-2078-4D0A-A7FA-D6F3247A553C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570B6E3A-C80E-48BA-96D8-7A0D6FBDD00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76FF0D0-49E6-4AE0-8A16-7CDB4D2062E8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18DB28B0-B96C-44AA-95B2-67F4ED63E902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6A50E75D-9FD9-46E5-AB7F-69ACB6749A8D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64711317-BE83-4CB8-BC8A-08FF62DE0B83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D3687DE3-BB1F-45E7-9A7A-E55586CD4EB7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0B272A12-8808-4C9B-9F90-3A05ABE36F47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0A6EA8D5-6644-4CF2-8C14-5671E6E703FA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6DDDF63E-7FF8-4079-86DF-39191F656752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42C3BCE4-8AC1-4C1C-BEA1-3762E0889F47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1519C42E-1379-4B7F-98D6-F3764140F08F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D58A9425-A102-4CC3-B6AE-C6B9954A7D8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DEC794B0-4988-4906-8E41-B1F197006339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DB294AB8-2201-4D97-8BCB-7523816741A0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62AF147E-A5B2-4701-9DF5-C991DF2F84EB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C90CB672-B12B-4E61-8631-413B936564D7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E1B415FE-70E9-4DBF-8B5C-A4C55742D7F3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49AB12D8-3D22-48FC-824E-97B06D648956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C7EC60AB-6FAF-42EC-ACC5-EC6FC293A71F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E34FE8E7-C43A-429A-94F2-D43B14830495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6E982FD4-DD9A-41BC-9266-BE96CCC6B394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0AC4D0AE-0BA4-46CA-85A3-77621A65A58A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2BA430AC-6A1A-48F1-BEDC-6160D8062A00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CB7F0553-E86E-4004-8E0F-D094E78422EA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B954F0DA-6747-446C-A77E-D76A8144F62F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8C948CEA-DAED-46F4-B9E2-487F4F83D508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CB47A86E-A7CB-48E5-BD6C-2DC19545FB31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620E6854-40F7-4F38-8240-AAB4D8F771F5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46790E93-12B3-4A18-8FE4-B01D6D978C0C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08B5E99B-497B-43A0-ABA7-D292E7C74FAE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7A773E4B-8272-42F4-9D5C-472B65A03152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FEFE26DC-DD50-4752-A81E-DCFFC35E4839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5634342D-F280-489C-A0CD-9ED6ACBE0437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76D1967A-C5F7-4DAC-8540-4CCAA45409F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AA6788B3-88A5-4439-893E-04F086B94233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CE555DC0-7C01-449A-95A2-EA5621C22278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B62B12D2-8BBF-4D57-B565-F0EADA181F0F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4E78527F-D748-4A96-BFE1-C7143D81AD9B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5B7DFD2E-6375-4660-83D6-1ECFDDE61E8E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DE385DA2-095C-46E1-963C-E47F5E9A568A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B2AA9027-9B97-4705-B258-2320C5F895CA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A982E242-7A36-44D2-872B-2B4FD1F651E1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5632CC4D-80E8-471F-A657-7468AD7B0BF6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40DDFF5F-6E6A-4C20-AA4B-0E6C6C7CD4CE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C22F6933-924D-47AD-ADE3-9EAE22B04D25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6D463C0-53A7-47A6-9DB5-BD1DA8103093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8121CB92-ADBF-43C7-8769-E4D91DF9A46E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915EDF72-3759-48A0-AFD8-5C09E791540C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433E7C0D-5B0F-45A2-B8AE-CBEFE8FC6912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CB71EC18-8758-4CE2-8916-D91AA71ED4F3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6149F741-732F-48BF-89D3-FEB5B9777B9F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78780D41-05D8-485B-A7E3-3A70455FBF3C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A62C19E3-1CC5-4937-8BB2-80C48D42F591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F8C6D856-6341-457C-ACF0-10DF8DD8D3E1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F21AE2FF-C64A-401B-8F86-D7DC6EED34D7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4ED54F80-8DD5-4449-A916-3E862D7BD88F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7184D2AA-DD60-4165-BB32-DFD943D27F94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F588A161-C355-476C-AEFF-099DB3ACB41C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67331539-E0AB-43A9-9948-6B53A7BD877F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F86D0476-30FF-453E-A810-FA2958E51D3E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663FA95A-70A3-4922-99F3-C24571820267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5375320F-332D-4135-B85B-E576F47D1C5E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C8DD9465-89A5-4020-A2B9-9DA4B609507F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06084BD8-1670-4838-AC9E-626AC34CE3CE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05BB5ACD-F692-4187-8CE5-20E1A408FFFB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5570C531-F482-4BD2-A31C-44B75EA85C42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C55C2843-0724-4D8A-8BE0-BF5ACF12297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4DED34F8-1DB1-4E1C-AD13-489231EF284F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E65B75E5-B325-4627-B40D-F23A93902ABE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39E6144C-1D9A-4016-9E56-0D9A122D33B3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E93C9882-0544-419F-8E02-D0E37C9CC3F7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82800FE9-18B0-4723-B2E6-EEF8607EACC8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5AACAB11-1F0C-4583-AF16-EF46295617D2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4B16324D-C690-46BA-9BF6-D7B32FF3A1A1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0410C76D-8676-47B8-A205-6721F60F3BE3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E56FB886-BC02-465E-A336-006B6F45B726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61C1FE6F-2E9C-46ED-92ED-A52F614D053C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C5C4616A-A770-453E-BBF1-2B014D623A8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87D11F4-212F-4A93-81EE-F7FEA45891F1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27995129-F6AB-4C82-B37C-4498EF5BF48B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6AB215AE-D594-4407-A062-DCB84D6F26DA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D3702EC5-BA7B-41A3-BC41-3A549F8F67F2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B052B8EF-B038-46ED-A6A7-08E6D81921C7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BC1B6900-9C35-4E2C-8056-3E903F68BD03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EC532788-9D79-4A6A-B3E8-7FF75D45CD09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039B9B52-6F7B-4AD8-8409-68E60D91BC61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7680C322-8BA2-49C7-9A95-7CAB8A012B55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9A49F8DD-F404-40D2-BA45-72FE5B725C11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9512D3EA-B77F-4BD0-BF0D-A9F3FB73634C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CCA64492-1043-4F34-9A74-0E89BC485090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5D07906-0005-462B-81E3-7244777CFD09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A4715068-C970-4FBE-BF99-9FBD9CFA6A78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598865A1-4352-44CE-9951-0D22395BF5DB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72157A54-9A4D-479C-8E34-9F65EC710FE2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B2FED526-32B0-4205-B22C-2EB9C4EE55C0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67A460F6-A691-4217-B433-4907B45C296B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D8063D2A-85CD-453D-9F2E-F4FA71E7C449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60D39F84-7A62-4C2D-8F5F-43A7C8FD1F01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D5940678-5F5B-4634-8F11-DC6664010210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CFBC0F9D-DFE9-4A31-97CA-65C4F9EBA1FF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1DDFE0C7-A5C9-43B5-B92E-F187409CCBA2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9B587833-448F-4542-A383-61E480014FEE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FA83C1E1-DBF3-4F4B-AD89-713946A782E3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705289A4-7001-44EC-86F7-F436D3DD8281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D85AB527-D946-4585-AADF-4E6E2467F17E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8A96B664-B78B-4379-A225-EF18608FF901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D4D19E8C-8562-414F-8376-5E29B93AD215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2FF94DF9-1AB9-49CE-BDAB-A136F24ED856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9257BDF5-FB61-4233-B554-C19830F660BB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40D1F1DA-93E3-4690-AC0F-9731120E73F3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65C8E829-2C95-4933-93DF-A684D79C72E9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1EA3AFE6-4186-42BF-B52E-10A2629646A2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DE4534A-D730-401C-89AC-6D1737C8CBC2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CA1753DB-1722-45C4-859D-AEDFE7513D92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F862D909-37A3-4326-9804-1C5E09CA02DC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34234AF7-439E-412F-ABC0-87441FA00758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684069AA-90C7-4A0A-BB8B-ADB0D372737D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C60F7882-6902-4F6D-876F-CFDC7A5BDE73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DD381FE9-D58C-4B70-866C-C4D6375AA41F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96175173-3B81-4A7C-841E-D0F8129FD623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212CB33C-DA84-47E8-81A2-1DD980129AAC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750D4B7F-EEDE-413C-A30D-AD7E0F7FEE80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4CF4B72B-F2D1-4491-9D96-C3C7636AE07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0BED3AE1-5B64-475D-B2BE-84843944FB61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9F1B23EE-65AF-4C99-BAC2-751D31C8FB8F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3F301960-9D98-47C4-A403-E80E90A64F95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0E11E298-B313-4B67-A413-88A0E60E989E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E559944B-9F11-4A90-A6EB-3F2B1ABFE4C1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E51B602A-FB62-4EC0-9056-DA8B91D984C0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C7447C2D-1E26-4904-87DC-6924487BAAB1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10853E20-F547-4D3D-8CF8-0F585477D868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2A112B1C-5597-425D-A478-17DAD496298B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D65CE062-2508-433A-B895-370EC44B45ED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169114BC-965E-425A-8F6E-884F8464CC09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6B66FBE6-A390-4C4E-BE32-A817D735B72E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E4A92AD5-A2CD-4337-AEC8-20D123D77A37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57922E2B-E013-4353-AEB6-9A7CF899A35A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7107D3F1-E8BE-4C42-B2CF-F3E6B0B95B28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766AB231-D836-4117-AFA5-9DD8EC7F26AB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57174BB4-C60F-41E2-8F7B-50905F6EDADA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8C54EA91-C887-4515-95AB-197BB840E44D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E0263E59-EFF3-4F6F-991E-51CA1B3E3B48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7DDEE6D8-4EBC-4BB6-A1B2-7D0661A53890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6B660C73-E0AA-4AA4-96FB-78854CFED7B4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0D9BF0A5-B1AE-4A8E-ABB5-7445CC4EE902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E655297D-266F-49DD-B9E2-5701B8B29F2E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1DCB3EB8-EF32-4EF9-9104-D342439E2C0A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ABDB1FFB-98A4-4F3F-B43B-7A557019A912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173D0688-CE7C-48D9-B0ED-52EF6E17A96B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AB5A40E7-E971-4043-A578-520A43117681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D6680027-6CF8-419E-A2A1-D280B99032F6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FA018A80-7924-4DB7-B91B-5CF9EB2A5B78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26BEF8A5-BA7D-464E-A0F9-3A8AA9E38BDB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CC01A928-8258-4C0C-8BB0-1C94A9F0CFB0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4B46F883-A950-40DF-AD42-520B09D39940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38A3DE39-E44B-4E50-8D4C-AF6D521F388B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5E9BAB4F-E1EF-49C4-950A-4D91D5E6ACE0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E54C2C54-CF48-4670-BCBD-A766F6AC8DF8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F3E1EE07-7947-42AB-8CEA-1F498D51B744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D1799181-4F33-45B7-B37A-D69CD96CC010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DEC69C0F-9162-456E-86B1-12FC33880F6B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1B2D757F-6C5B-4BE7-AC66-6E4A20986893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70B43BC5-27EA-412F-8050-3259125BA457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F7042181-2E32-42CD-B662-C2BC66BF0F90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4C6EBC1F-4AE1-4E10-91D9-999D07B82FE8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372CE00F-5A7E-429A-B4EC-D93C9F75A916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763BA86A-3D01-40F6-BBDC-ABD9356900C0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59B9E5CE-0D61-46CB-A0A6-D783C8DC76A7}">
  <ds:schemaRefs>
    <ds:schemaRef ds:uri="http://schemas.microsoft.com/VisualStudio/2011/storyboarding/control"/>
  </ds:schemaRefs>
</ds:datastoreItem>
</file>

<file path=customXml/itemProps280.xml><?xml version="1.0" encoding="utf-8"?>
<ds:datastoreItem xmlns:ds="http://schemas.openxmlformats.org/officeDocument/2006/customXml" ds:itemID="{CD792FEC-F9A0-4F69-BE0A-883BDC4988B9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7213CDC8-67D1-4E67-83C3-192FF1E96328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705B37F9-2997-47B6-8AC6-85B5736FD559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F18E468F-D6AB-4E58-8BC7-CFAEB9B4E050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1080C6C2-3285-48E4-BD4F-91A2448E18E4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1BF12E30-4370-4FE5-ABDB-24B3C9DD544C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C0EF2765-76A9-4001-BDBE-DE3CB20D69ED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BA2223BD-FE1D-49E4-B811-9212F04F2916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98931F0B-8DD8-484C-9E24-CA5588ACD112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870239EC-408A-4B13-8958-4AC0B3B64E8B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E15466D3-B11E-4A2D-AE8A-761EB919264D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B393E8D4-7B74-4333-B6ED-67E45A9B768C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76822027-E5FB-4497-B40D-FD02F9E43715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28421CF3-11FC-4CAD-92C4-9FA3BBE1B2CA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E566C1AA-9CFB-4577-A974-C181D486B99C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C00BEC2A-7C50-4FDC-8BFD-EF4CDC8E2A10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4566DFF2-FC9E-4BE3-A4FF-DA09CD5C48E9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E99A7AFA-94F7-4DF7-B8E6-225F00C9B313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31E41B4D-2120-48F2-8EB2-303431834FA7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8EF32432-D03E-4338-A2B4-AE20EF4FDE5C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67D81EBD-0BF4-44F3-83D5-DA75EC4443B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29A39DD-2FFA-42CE-B0F1-4F7BCA65EDB8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39E3F61F-3FE6-49EA-963A-DD4BD4BCEE17}">
  <ds:schemaRefs>
    <ds:schemaRef ds:uri="http://schemas.microsoft.com/VisualStudio/2011/storyboarding/control"/>
  </ds:schemaRefs>
</ds:datastoreItem>
</file>

<file path=customXml/itemProps300.xml><?xml version="1.0" encoding="utf-8"?>
<ds:datastoreItem xmlns:ds="http://schemas.openxmlformats.org/officeDocument/2006/customXml" ds:itemID="{AF3A5689-A84F-4CA2-9734-E6AB6905C778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3818BABD-531D-4624-A7B2-27780F934436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181758DE-4798-48A3-A307-C1EBCA708865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A326B88B-3677-4A23-81F6-A01B17F8C364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F83D7524-4F98-4DC2-85EC-B2A5782E9AFC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4D3A52F6-A91C-45A2-9AA4-2E73EE5E90CD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573150D1-B04C-43D7-8548-A1B5E2D39AED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3F67BE71-5F12-4D3D-BEFE-0B91ADEC88B4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32085B51-69E1-45A9-B0FF-3280021A7717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6F301A85-B79F-4792-8692-E44565A8ADD1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D5C2143F-2FA3-4228-A85B-43D23A1E7082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23057A50-0118-4BBF-A356-9970D2D32784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F9C1DB4D-E5E6-4788-B9BD-6CA9697AA2BE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622F9724-BCEA-4FF2-9CCA-F4C95D0D0739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084F5CF4-A744-4D21-AEB0-B443E66C8919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DAF904B0-A553-4B8B-8BC8-3CEE9C4E871A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64F782D4-2AF4-439B-B051-EE223E0B5859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E07BF9A1-B91B-4BF2-B9BA-D6B10E480766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F7115DD7-B41C-4CBC-8D77-E47E99DAD2E7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8FEC87EE-5D39-4554-9E03-456A7DA1A3EC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45A03F02-BBFE-4B98-8234-E44464466893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A194CBC1-0FCA-43A7-89BB-74D41943B089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1E0217E9-B49A-4E18-A066-209E895A5D7A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04B608AE-1114-4333-BA7C-DB461EB496C7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996FA352-DF73-4CDE-83AD-F0CA808EC553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367CF090-7AB9-4238-9572-93046335E7FA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6B89BFF3-866B-45E7-9717-775B207D5698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48913A24-1735-4DCE-919C-31BB872B6962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77538554-F608-4B42-8D22-56F00B1E84A1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6EBEE444-23A3-4802-833F-223D90E8CF1E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1A443967-A1AD-42E3-B491-DBE2389A089D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70921665-CCF0-43F3-BFC5-BB99BBB7D5B0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0DA06CFE-7C14-42A2-9CD3-E2213E2CD42C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1C5E0257-813A-4295-A991-BF87D20D833D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C7770863-7734-44E8-B897-3B4D7A4EEFBB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320D372F-7AB1-4183-ACBE-011B5ACF374F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E9FE5BA2-CF40-4E7B-88F3-EB67FF608850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CB4DFC76-2398-4823-A840-03974A927F4C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209EC05B-581C-4EEF-91AA-40752E801DB1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2779B1B9-E78E-4765-AB0B-CC897F4412A9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56379AD0-A434-4500-B1CD-2C39895064EF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14FECADB-FC07-4C40-9A8B-33F0A6B7B597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ECD7C70D-06BD-459B-BDB0-81F46461673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47143E57-6A71-4E55-A599-2A1F732FE4E6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8FD1EAF5-FB57-416B-A06E-1D4AAAD28E00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056AB9C3-EDF8-4AC0-8417-4D932E6DCFE1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46D45913-D734-4FC6-9796-97C70B6DCFCE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95D90894-30FB-4992-B8ED-B4CFCF433949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3E6CE885-2EA8-4E29-8BC0-573EEBF2F7BC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DE9C5FB3-94FC-47F3-81D8-4E026B707493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794A4674-E93E-49AD-9B37-DA93B4B0CD5F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89C51741-9397-4E9F-9553-B3D00515EE3D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F8302D26-BEA1-4424-8E1D-0E30E3D5DE61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2DED7B75-D91F-4538-A031-88CA59E6DBC0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4E005BBF-1BE1-47DD-9A42-C34DC9D2B3BD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40B45B2D-E389-48EB-9CB7-D41772DE19BC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DE9FE466-5B8C-4744-8284-88586A43109B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15A63CF3-97D7-43A5-BDEF-2716B29FD588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25C2B43B-2BE2-48D5-9549-C3EA85F6F617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35657276-0ACD-42F8-AF99-CD2B20C08BD6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B01E4675-4752-4FF0-AB24-D887302AB199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CAD6FF1C-563C-4F45-878E-AE30AD24BADF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DD55F0A0-3BF6-4A27-9E0E-DFDE45D338C3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EC9AE106-31F3-4466-B107-61BAC1C7E4ED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BF4F0C87-1CDF-448F-8730-E446F8D06005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95409F15-11DB-47BA-90F7-D813D2B175F3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C0089700-7D94-4257-A6C4-C2FF04361AD1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5A0AA850-4F1F-4C9E-A48A-62D932E4193D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31F07731-0AE8-4DD6-8B20-ED74C3C0B84B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411AEEAC-F9FD-45AC-AEDB-7C5171EC1366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6E5A28D0-D8F6-4794-B48E-DE7C2B7DFCF5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8AE77C8C-337A-4519-B73A-8468497CC0B1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FD8D77C3-DFB5-4612-A481-BA9C26C1577D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31AC2B76-1264-45DC-BEFF-6C6879482E78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2C38377D-D7E7-441C-9CD2-4A095DC21CDA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6706CFEB-A462-49FB-8298-6C1EC71B6B57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E78422D0-81DF-4DAE-81A8-FE82162A190D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EC53DB28-0DE4-4A74-9889-3CCC0068947B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72C140A8-A7AF-4F34-BBE6-AFF7E4B9CF75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AD42E60F-5816-4034-A2DF-C67D0CAF0C06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1EB8BFAC-C972-4712-94E6-8406E89A246E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480E3E59-086F-4925-8E0A-C1373B5E3C32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83E83F3E-8027-419C-9D41-61458E56E993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E1A68914-AA2C-4EE1-87A7-CD18EB1CC2E2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B068E353-7949-4D24-9ECD-78BFD42217B8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C5FF8648-E432-4B7E-B58B-29E108C437DC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79C4E280-060D-4078-BEE3-9B215BAFC25D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D80599EF-70EE-412C-98C0-8743DAA2A73F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B4141019-37A7-4C07-B8E4-C0326774A270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3B83B4D1-C9F9-474C-AB6B-3CAEF523CEEB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735286F7-F0AA-4E18-B13F-0D955EA997E0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F7BD702E-6DE8-427D-8182-D14A58B9EF8B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56812090-07E2-4FAF-A512-D1F43628A858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E4B0F35B-01A2-4307-A76B-B5D82009DB2B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4712233E-CC83-44EC-A4BD-A2180EAF179D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D66417C6-EEC1-4F6A-914F-C7C77FEA9448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1C1025C0-E58F-4414-A412-F94D6332B713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C1F48EAF-2325-4277-A7B9-5B5B48D6AF6D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FAE08FF6-C97D-4E14-A631-32806DF1A6E9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0B3E9B35-DC73-4610-8300-66C5A3E09D5B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54CD1FF6-962F-45D3-A039-A6855A98FCE9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35DA7D6C-96DD-420B-BB49-CB2BD7268BD1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F343AC90-13ED-412A-86D8-068E35911A7C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35CB7EC4-0A4C-421D-9117-C0857454755A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057E518A-D640-48A3-8C2F-6F6DE64625DF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D23D894A-286E-45FC-8EE2-696223D6F32B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397A4E68-6D9B-4453-AE56-FA0136F5C544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B59B3FFB-BAE9-49E8-9D76-081B50C31E9C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153120ED-EB46-4D2E-AB51-0924AECE31E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965EC66-A75C-44F5-9C31-D4B2F2BEB2F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8AF411B8-D195-488E-B8B1-1D1726D4D49D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F98AF862-6412-4BB8-82B5-7DE1C54F1B71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9991FF53-112B-43A2-988B-878E8C3ED6C4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648A33FF-0C9A-4033-9C38-C5E4C425DF0F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A4A8ED79-A794-4EBC-BB65-9071AA9FC5E4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B9D2F41B-7B0A-4A36-9075-9528D1CC93B2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6A8355C0-F667-4A44-BCB3-5809C75E7E43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08A68B2F-30A6-4496-BF2B-93606C9B873E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A2E984F0-5825-496B-A81C-2900C56AB704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BA1E1A43-4310-458C-88DA-23FAB63B1DE1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9299212D-CA5A-4EBC-A19C-52A8E9EF2623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10807198-281F-47D3-87C8-168BA9327F16}">
  <ds:schemaRefs>
    <ds:schemaRef ds:uri="http://schemas.microsoft.com/VisualStudio/2011/storyboarding/control"/>
  </ds:schemaRefs>
</ds:datastoreItem>
</file>

<file path=customXml/itemProps410.xml><?xml version="1.0" encoding="utf-8"?>
<ds:datastoreItem xmlns:ds="http://schemas.openxmlformats.org/officeDocument/2006/customXml" ds:itemID="{7D81141D-2923-4B10-8D66-A0706D69283C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E7946761-5290-4560-83B3-3FCA38671A1C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74276E63-9676-4B6D-82E8-7B29D47BCC0D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62301BF9-9EC7-43B0-AB35-0BAC39D91E34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04FD4C28-B43D-4C3E-8E82-2794F1164C40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24D923C2-146C-47DD-94A8-FDC1DB5B453E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C48C4747-91B0-439B-B3C5-92E3BF5324D4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276B685C-649D-4107-B852-739AC1383A6D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D70310F4-D27A-42B5-A903-B2C2FC7B7A5A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372B0FC1-7E3F-4584-BFCA-8F3316F31302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DEA91AA8-9860-4B8C-B4C2-197FFD945B74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33D01695-3E6D-42C9-BEA2-BB4499B9DD28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92DBE2C4-D41B-4CBA-9473-B57FBEECD757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155E4606-428D-47AB-B147-345F7EBF79B4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D1CA5CCC-1A40-4C2D-A1DB-58BDD8EF5915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C81BE6D8-9DE4-41E7-A42F-9FC222194ED7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7751A1F2-F7E7-4131-ACE4-1CAE8576FBC5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DD938EE9-5771-4896-8FFF-150FB2870EB2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AC55E8D3-5ED2-4A19-98E3-28F88F1304EA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DACC34F0-EB1B-4697-A1F4-D6611B523D13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A7F62FD5-E542-4241-A9FD-5909F69D2140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03B56BBD-4E5C-4AE6-8D86-722E8DBC0C91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75B8D775-9BF9-4B38-894D-183753BA26A0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E149C5C1-1959-4CCB-B195-61731399D1DA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E66DE604-FC0C-45A6-974F-FD5EBABCABBC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1F870D69-1992-40D9-B15D-CB6DD41831A6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C89DA17A-87B3-41B1-8CC0-385D664C61ED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A2763A10-9880-40B0-B183-5E9596A4B39F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86B77B19-2892-4C18-9C86-069439C55257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1293FF3B-CF7D-459C-BD36-5E56032DB8E2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DE951788-8DA5-4E46-950D-24677F1B107F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81C6D7DE-706C-4B55-8EB7-4B149090AA7B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9075126B-D6A5-46E2-B20C-C9F07F918C1B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04CE6DC6-A21A-4133-A817-A229B62E8F28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A716CC3B-46E5-46E1-8D50-41B08F4D10AD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EB2A5D6C-B99A-4C5C-8984-D976792E33A0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ADA32357-DB60-4D62-94E1-194C30C509C8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4FA6996D-FD26-4F62-8954-ABC440280B14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47908653-F2DD-4A03-976E-C9869A6F32B3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CD8965A4-1618-484C-A38C-66AE73A5E103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D8220FFA-D1A4-4384-BA1F-C2144CA57AC0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71E23703-0B0A-444E-A0E8-75D8C80A7E7F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4A128D73-6712-463D-93C1-D52DFAA6B6C7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AEF065A1-225C-4611-AB2D-E2D5587C9539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62D71A7E-44B7-4ECD-A43B-3E01BE96D8C1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67A52B7B-FD7D-4AF2-96BF-5FB044B1AC57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CBF592D6-C5A0-4649-8DA8-CF6CC41A5128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022FC9F2-63EA-4151-B09A-148A2B60E811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7E4741AC-3004-4612-B727-538F4AD5BDAF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2A2F13FF-7B93-4B54-AFED-4AC4238562DC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925C1C2A-7BCD-4DB4-A290-455C6E40C73D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883A9824-9075-4F60-AB96-E22EEB9E3697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95C2FA46-9601-4B68-9287-491207B6B795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C6E8C470-6CB4-4E40-89F6-21AF4CFE6B3B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C37696B7-FC7A-47E0-B99D-5575ECC1A1E7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EBFB7C66-B221-481F-AB0D-75C8508CB6E9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4A494842-DFFB-43E7-9352-378380E5C905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1756E8C0-CC8C-49B0-BBBB-293A68F50548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188095F5-C661-4F11-9A2B-54FFBDEA52DC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2C30F7D6-0AF1-4953-B5A2-496A04CDA603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E093905A-3E6E-47C4-930D-72F1022D02D1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5F97BBDB-6A15-4AD2-A721-61E0EEA31992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46F3D3F9-CB3A-4E39-A63A-0EB7A8E6F6A2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E72787DC-7B87-4670-A35C-6C3F527BF3C2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716B443E-9EC4-4912-B05E-77D866C3F9AB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F47059F9-AEAE-4085-9526-6801E0DB6D06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290D9DA4-1261-4571-B442-B253C9FAEA11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8F3CF113-1B03-4CCB-A928-420297ECB459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986D593E-DF85-40FB-8DBC-CEBFCE07E89F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40015F2C-C8D1-4771-B175-FD312A8CDCA2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FCEC2CFD-F41A-4234-90C2-CA2F7E5C0F27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BAD26A3E-F314-489F-A15A-2C2EBD45484A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E9A7F25C-1203-4702-9132-F91B798D2841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DE889373-3E1D-4F8A-8F0E-D5B44DD7ED41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5E19D97B-C7F5-4A80-90E2-D6CE065BBAF5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48AF683C-0B89-47BC-B085-4EFBA9818176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9D9CD35F-5C01-4640-99FD-778B46FEFCEA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6DEE51FA-239F-4ED0-A157-0A95490BBDB1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82BC4133-A919-4829-87D3-175ED9AAAC81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801F6301-4711-4AF4-BCA8-2B624557A692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157404A0-805A-4F0C-B031-B22E06BF8ED8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E6F371F6-BA47-4E34-B491-720E50B66101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7590239A-9B47-4716-ACF3-E0D78D1A5435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920D2CAC-EC7D-4F89-8DEE-98E759326695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8C6184B2-B7BE-4870-B898-BE1E29C7B7F9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8EB42300-6A4D-48B7-82EC-1B125BF5C5DC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2CDFD1F1-9A90-4836-BEC7-F914F8814CBA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24B64898-6533-4F6D-813E-96044D33BDFF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B2E88715-4E50-4D40-B584-FFB07AFB243E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FAADBDBD-14C5-46A4-9E71-4B5E82643041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F82403C9-9CEE-45AC-974B-8D6CE358755C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DA16F349-CAE3-4BFF-A4BC-29827D748E8D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FFCD0857-FC9F-4130-AC0B-443D91B38C6D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E43982C2-2B11-4259-BFDD-7E51312EF5C9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54B2266C-1683-4D3C-B8E9-C26F82693F4E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746CAAF4-9331-46D3-954E-EEC12DC4AB1B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CE8D96B2-2DDD-4721-B85D-212271F8E09E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9111714C-BEA0-4023-AE70-0694BCDF397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CA126E6-6305-4A1B-A0A0-965729E09B47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8505FEC3-FADD-46C7-84C2-69807D65E560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5D914171-682B-4871-8C17-C17E09CBADFF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D6CFAF24-39E8-4503-BDA5-576B3FEFA3E6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11B10CD9-89AF-4749-8E0E-C5DC92C8CE7A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46156AF1-4A71-49FA-97D1-8E97131C45E5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7DEDF469-784D-4985-A748-B5113B08EDA4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0BB85A7A-FDD5-4A9D-9E19-35A9F69B3982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61C1FF79-C5A4-4D47-BBEE-082FF9A588CA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7E7CA627-F612-4061-82B8-221FAEA24606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24351F8E-4272-423B-AB1C-FE60DCD2D940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C03F1821-2B63-480B-BD43-DBE2EB7573C2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645B9C91-B742-4401-AD58-3A8DDC133E22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047FEDE1-C91C-4A72-80E9-4982231A30E1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3D0D47E8-0B8E-44CB-AA67-1D70D4A7F568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1448B92F-75E1-405A-921D-DB9CA6224F87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C5C3141C-E223-4311-B9CD-455A1C80A6AB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5BE954A6-BEEE-4A19-BD2F-1E31179351D2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DA84BAE7-043B-4689-9C5F-436E7AD43785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18EAE9C9-9FBC-40CF-9A0C-10B80E4BD87F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A12320DF-DC73-4CA1-9DD7-19CF393F7EA2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2920713E-6B7E-4119-8C92-8A7415558AEE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38B79A76-FE30-4E2E-80DD-61CCB60C0722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5F3174DB-FB07-4BBA-B556-76ECBDA48C07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A5AF04E8-AB4C-4A2B-AF9D-BE70019C9A67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B53AB1A1-3CE6-49F1-87C5-36C87D93E7B8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33E0375F-DBBD-4B39-B769-D5E696691E1E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28D69C9C-3BA6-4110-9478-FAC486385451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7EFDBDFA-A86C-45C7-8FB8-98857AC2C821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FE9079F1-A3E0-4E0B-A3CD-E5DFC3FD9003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F9C01D7B-8E40-4587-B4E7-CC695617B7B5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4D5768D9-1270-4822-8C28-85AD3F773021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99A1773C-5A18-4031-8D6E-9998A7ACE344}">
  <ds:schemaRefs>
    <ds:schemaRef ds:uri="http://schemas.microsoft.com/VisualStudio/2011/storyboarding/control"/>
  </ds:schemaRefs>
</ds:datastoreItem>
</file>

<file path=customXml/itemProps529.xml><?xml version="1.0" encoding="utf-8"?>
<ds:datastoreItem xmlns:ds="http://schemas.openxmlformats.org/officeDocument/2006/customXml" ds:itemID="{F044923D-CDDB-4D0A-9E51-C96964AB1713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B77646B8-D9C3-43A7-AF94-6D27CC900922}">
  <ds:schemaRefs>
    <ds:schemaRef ds:uri="http://schemas.microsoft.com/VisualStudio/2011/storyboarding/control"/>
  </ds:schemaRefs>
</ds:datastoreItem>
</file>

<file path=customXml/itemProps530.xml><?xml version="1.0" encoding="utf-8"?>
<ds:datastoreItem xmlns:ds="http://schemas.openxmlformats.org/officeDocument/2006/customXml" ds:itemID="{C6498DF1-95A0-4AEA-86E9-7071C43B382E}">
  <ds:schemaRefs>
    <ds:schemaRef ds:uri="http://schemas.microsoft.com/VisualStudio/2011/storyboarding/control"/>
  </ds:schemaRefs>
</ds:datastoreItem>
</file>

<file path=customXml/itemProps531.xml><?xml version="1.0" encoding="utf-8"?>
<ds:datastoreItem xmlns:ds="http://schemas.openxmlformats.org/officeDocument/2006/customXml" ds:itemID="{68020A9F-7188-4687-B375-C32201A58881}">
  <ds:schemaRefs>
    <ds:schemaRef ds:uri="http://schemas.microsoft.com/VisualStudio/2011/storyboarding/control"/>
  </ds:schemaRefs>
</ds:datastoreItem>
</file>

<file path=customXml/itemProps532.xml><?xml version="1.0" encoding="utf-8"?>
<ds:datastoreItem xmlns:ds="http://schemas.openxmlformats.org/officeDocument/2006/customXml" ds:itemID="{7E13B431-7446-4B84-BD40-CB25B50523C4}">
  <ds:schemaRefs>
    <ds:schemaRef ds:uri="http://schemas.microsoft.com/VisualStudio/2011/storyboarding/control"/>
  </ds:schemaRefs>
</ds:datastoreItem>
</file>

<file path=customXml/itemProps533.xml><?xml version="1.0" encoding="utf-8"?>
<ds:datastoreItem xmlns:ds="http://schemas.openxmlformats.org/officeDocument/2006/customXml" ds:itemID="{3C1075DB-4F7A-4B66-BD08-7DD192F03394}">
  <ds:schemaRefs>
    <ds:schemaRef ds:uri="http://schemas.microsoft.com/VisualStudio/2011/storyboarding/control"/>
  </ds:schemaRefs>
</ds:datastoreItem>
</file>

<file path=customXml/itemProps534.xml><?xml version="1.0" encoding="utf-8"?>
<ds:datastoreItem xmlns:ds="http://schemas.openxmlformats.org/officeDocument/2006/customXml" ds:itemID="{B19795B1-AED6-46DD-98D3-0CF880539974}">
  <ds:schemaRefs>
    <ds:schemaRef ds:uri="http://schemas.microsoft.com/VisualStudio/2011/storyboarding/control"/>
  </ds:schemaRefs>
</ds:datastoreItem>
</file>

<file path=customXml/itemProps535.xml><?xml version="1.0" encoding="utf-8"?>
<ds:datastoreItem xmlns:ds="http://schemas.openxmlformats.org/officeDocument/2006/customXml" ds:itemID="{416EB8D3-4E21-4D6A-899F-48FB8FD8255F}">
  <ds:schemaRefs>
    <ds:schemaRef ds:uri="http://schemas.microsoft.com/VisualStudio/2011/storyboarding/control"/>
  </ds:schemaRefs>
</ds:datastoreItem>
</file>

<file path=customXml/itemProps536.xml><?xml version="1.0" encoding="utf-8"?>
<ds:datastoreItem xmlns:ds="http://schemas.openxmlformats.org/officeDocument/2006/customXml" ds:itemID="{BD84F4A2-3954-4FD6-BF0E-CEE00A5D396B}">
  <ds:schemaRefs>
    <ds:schemaRef ds:uri="http://schemas.microsoft.com/VisualStudio/2011/storyboarding/control"/>
  </ds:schemaRefs>
</ds:datastoreItem>
</file>

<file path=customXml/itemProps537.xml><?xml version="1.0" encoding="utf-8"?>
<ds:datastoreItem xmlns:ds="http://schemas.openxmlformats.org/officeDocument/2006/customXml" ds:itemID="{D48D8538-5CB2-447C-A127-AE693A892609}">
  <ds:schemaRefs>
    <ds:schemaRef ds:uri="http://schemas.microsoft.com/VisualStudio/2011/storyboarding/control"/>
  </ds:schemaRefs>
</ds:datastoreItem>
</file>

<file path=customXml/itemProps538.xml><?xml version="1.0" encoding="utf-8"?>
<ds:datastoreItem xmlns:ds="http://schemas.openxmlformats.org/officeDocument/2006/customXml" ds:itemID="{98387787-7D03-46E1-A503-39B754E8BE97}">
  <ds:schemaRefs>
    <ds:schemaRef ds:uri="http://schemas.microsoft.com/VisualStudio/2011/storyboarding/control"/>
  </ds:schemaRefs>
</ds:datastoreItem>
</file>

<file path=customXml/itemProps539.xml><?xml version="1.0" encoding="utf-8"?>
<ds:datastoreItem xmlns:ds="http://schemas.openxmlformats.org/officeDocument/2006/customXml" ds:itemID="{1DA69216-A2A6-4056-B636-0885FD1E0CE7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DC346BC4-BD50-4417-B6B2-A5E915472B49}">
  <ds:schemaRefs>
    <ds:schemaRef ds:uri="http://schemas.microsoft.com/VisualStudio/2011/storyboarding/control"/>
  </ds:schemaRefs>
</ds:datastoreItem>
</file>

<file path=customXml/itemProps540.xml><?xml version="1.0" encoding="utf-8"?>
<ds:datastoreItem xmlns:ds="http://schemas.openxmlformats.org/officeDocument/2006/customXml" ds:itemID="{AE01CCF1-C6B8-4ABB-8CDE-7354745B366A}">
  <ds:schemaRefs>
    <ds:schemaRef ds:uri="http://schemas.microsoft.com/VisualStudio/2011/storyboarding/control"/>
  </ds:schemaRefs>
</ds:datastoreItem>
</file>

<file path=customXml/itemProps541.xml><?xml version="1.0" encoding="utf-8"?>
<ds:datastoreItem xmlns:ds="http://schemas.openxmlformats.org/officeDocument/2006/customXml" ds:itemID="{E1130553-F75D-4582-9E8D-C5CD3B6C7822}">
  <ds:schemaRefs>
    <ds:schemaRef ds:uri="http://schemas.microsoft.com/VisualStudio/2011/storyboarding/control"/>
  </ds:schemaRefs>
</ds:datastoreItem>
</file>

<file path=customXml/itemProps542.xml><?xml version="1.0" encoding="utf-8"?>
<ds:datastoreItem xmlns:ds="http://schemas.openxmlformats.org/officeDocument/2006/customXml" ds:itemID="{085EF637-F3C2-493E-ABF5-1DBC51D8059D}">
  <ds:schemaRefs>
    <ds:schemaRef ds:uri="http://schemas.microsoft.com/VisualStudio/2011/storyboarding/control"/>
  </ds:schemaRefs>
</ds:datastoreItem>
</file>

<file path=customXml/itemProps543.xml><?xml version="1.0" encoding="utf-8"?>
<ds:datastoreItem xmlns:ds="http://schemas.openxmlformats.org/officeDocument/2006/customXml" ds:itemID="{19323778-B34D-48E3-B912-A4E4A9E1929C}">
  <ds:schemaRefs>
    <ds:schemaRef ds:uri="http://schemas.microsoft.com/VisualStudio/2011/storyboarding/control"/>
  </ds:schemaRefs>
</ds:datastoreItem>
</file>

<file path=customXml/itemProps544.xml><?xml version="1.0" encoding="utf-8"?>
<ds:datastoreItem xmlns:ds="http://schemas.openxmlformats.org/officeDocument/2006/customXml" ds:itemID="{02062A24-58A8-4729-8E23-F593D54D79F8}">
  <ds:schemaRefs>
    <ds:schemaRef ds:uri="http://schemas.microsoft.com/VisualStudio/2011/storyboarding/control"/>
  </ds:schemaRefs>
</ds:datastoreItem>
</file>

<file path=customXml/itemProps545.xml><?xml version="1.0" encoding="utf-8"?>
<ds:datastoreItem xmlns:ds="http://schemas.openxmlformats.org/officeDocument/2006/customXml" ds:itemID="{FEA5F77D-AEDB-469B-BE81-54D01FFC7B5D}">
  <ds:schemaRefs>
    <ds:schemaRef ds:uri="http://schemas.microsoft.com/VisualStudio/2011/storyboarding/control"/>
  </ds:schemaRefs>
</ds:datastoreItem>
</file>

<file path=customXml/itemProps546.xml><?xml version="1.0" encoding="utf-8"?>
<ds:datastoreItem xmlns:ds="http://schemas.openxmlformats.org/officeDocument/2006/customXml" ds:itemID="{3DB261F1-E062-4E09-8AAC-0ED65873ADD7}">
  <ds:schemaRefs>
    <ds:schemaRef ds:uri="http://schemas.microsoft.com/VisualStudio/2011/storyboarding/control"/>
  </ds:schemaRefs>
</ds:datastoreItem>
</file>

<file path=customXml/itemProps547.xml><?xml version="1.0" encoding="utf-8"?>
<ds:datastoreItem xmlns:ds="http://schemas.openxmlformats.org/officeDocument/2006/customXml" ds:itemID="{CC9A699E-ACE5-4B39-95AB-EC207B10DC53}">
  <ds:schemaRefs>
    <ds:schemaRef ds:uri="http://schemas.microsoft.com/VisualStudio/2011/storyboarding/control"/>
  </ds:schemaRefs>
</ds:datastoreItem>
</file>

<file path=customXml/itemProps548.xml><?xml version="1.0" encoding="utf-8"?>
<ds:datastoreItem xmlns:ds="http://schemas.openxmlformats.org/officeDocument/2006/customXml" ds:itemID="{21B5A4D2-85F5-4C4E-98B7-F06BF36DD3BA}">
  <ds:schemaRefs>
    <ds:schemaRef ds:uri="http://schemas.microsoft.com/VisualStudio/2011/storyboarding/control"/>
  </ds:schemaRefs>
</ds:datastoreItem>
</file>

<file path=customXml/itemProps549.xml><?xml version="1.0" encoding="utf-8"?>
<ds:datastoreItem xmlns:ds="http://schemas.openxmlformats.org/officeDocument/2006/customXml" ds:itemID="{7945EB83-C49E-4BEC-93CB-6DA5BC3D3FEC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90BC3EF6-9743-4AED-9188-8AD270E4459F}">
  <ds:schemaRefs>
    <ds:schemaRef ds:uri="http://schemas.microsoft.com/VisualStudio/2011/storyboarding/control"/>
  </ds:schemaRefs>
</ds:datastoreItem>
</file>

<file path=customXml/itemProps550.xml><?xml version="1.0" encoding="utf-8"?>
<ds:datastoreItem xmlns:ds="http://schemas.openxmlformats.org/officeDocument/2006/customXml" ds:itemID="{EE4D5D60-0F7B-49F4-8824-972A96FB53CC}">
  <ds:schemaRefs>
    <ds:schemaRef ds:uri="http://schemas.microsoft.com/VisualStudio/2011/storyboarding/control"/>
  </ds:schemaRefs>
</ds:datastoreItem>
</file>

<file path=customXml/itemProps551.xml><?xml version="1.0" encoding="utf-8"?>
<ds:datastoreItem xmlns:ds="http://schemas.openxmlformats.org/officeDocument/2006/customXml" ds:itemID="{57F0A89F-09E0-4363-AF39-E38EBE27B041}">
  <ds:schemaRefs>
    <ds:schemaRef ds:uri="http://schemas.microsoft.com/VisualStudio/2011/storyboarding/control"/>
  </ds:schemaRefs>
</ds:datastoreItem>
</file>

<file path=customXml/itemProps552.xml><?xml version="1.0" encoding="utf-8"?>
<ds:datastoreItem xmlns:ds="http://schemas.openxmlformats.org/officeDocument/2006/customXml" ds:itemID="{C71AD14A-EC3D-4BCE-9336-87EFF049390A}">
  <ds:schemaRefs>
    <ds:schemaRef ds:uri="http://schemas.microsoft.com/VisualStudio/2011/storyboarding/control"/>
  </ds:schemaRefs>
</ds:datastoreItem>
</file>

<file path=customXml/itemProps553.xml><?xml version="1.0" encoding="utf-8"?>
<ds:datastoreItem xmlns:ds="http://schemas.openxmlformats.org/officeDocument/2006/customXml" ds:itemID="{A32FC5F6-2277-4948-AC29-8D4C33D0B151}">
  <ds:schemaRefs>
    <ds:schemaRef ds:uri="http://schemas.microsoft.com/VisualStudio/2011/storyboarding/control"/>
  </ds:schemaRefs>
</ds:datastoreItem>
</file>

<file path=customXml/itemProps554.xml><?xml version="1.0" encoding="utf-8"?>
<ds:datastoreItem xmlns:ds="http://schemas.openxmlformats.org/officeDocument/2006/customXml" ds:itemID="{51864C66-025E-4F90-A6CE-66EA5EBD3B4B}">
  <ds:schemaRefs>
    <ds:schemaRef ds:uri="http://schemas.microsoft.com/VisualStudio/2011/storyboarding/control"/>
  </ds:schemaRefs>
</ds:datastoreItem>
</file>

<file path=customXml/itemProps555.xml><?xml version="1.0" encoding="utf-8"?>
<ds:datastoreItem xmlns:ds="http://schemas.openxmlformats.org/officeDocument/2006/customXml" ds:itemID="{104FD138-A288-4977-B9ED-594EFEE8E617}">
  <ds:schemaRefs>
    <ds:schemaRef ds:uri="http://schemas.microsoft.com/VisualStudio/2011/storyboarding/control"/>
  </ds:schemaRefs>
</ds:datastoreItem>
</file>

<file path=customXml/itemProps556.xml><?xml version="1.0" encoding="utf-8"?>
<ds:datastoreItem xmlns:ds="http://schemas.openxmlformats.org/officeDocument/2006/customXml" ds:itemID="{D6AA1E66-7752-4885-A1C5-44835C39AD86}">
  <ds:schemaRefs>
    <ds:schemaRef ds:uri="http://schemas.microsoft.com/VisualStudio/2011/storyboarding/control"/>
  </ds:schemaRefs>
</ds:datastoreItem>
</file>

<file path=customXml/itemProps557.xml><?xml version="1.0" encoding="utf-8"?>
<ds:datastoreItem xmlns:ds="http://schemas.openxmlformats.org/officeDocument/2006/customXml" ds:itemID="{CB84045C-1094-43E0-A16E-4740BD813E6E}">
  <ds:schemaRefs>
    <ds:schemaRef ds:uri="http://schemas.microsoft.com/VisualStudio/2011/storyboarding/control"/>
  </ds:schemaRefs>
</ds:datastoreItem>
</file>

<file path=customXml/itemProps558.xml><?xml version="1.0" encoding="utf-8"?>
<ds:datastoreItem xmlns:ds="http://schemas.openxmlformats.org/officeDocument/2006/customXml" ds:itemID="{D58F4547-8269-4BBE-8DE0-88C5CE0B24C2}">
  <ds:schemaRefs>
    <ds:schemaRef ds:uri="http://schemas.microsoft.com/VisualStudio/2011/storyboarding/control"/>
  </ds:schemaRefs>
</ds:datastoreItem>
</file>

<file path=customXml/itemProps559.xml><?xml version="1.0" encoding="utf-8"?>
<ds:datastoreItem xmlns:ds="http://schemas.openxmlformats.org/officeDocument/2006/customXml" ds:itemID="{6D81CCCB-1CC8-4F91-BB4C-72F30F723137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9615D022-D4AA-4C42-ABB0-95EF38628373}">
  <ds:schemaRefs>
    <ds:schemaRef ds:uri="http://schemas.microsoft.com/VisualStudio/2011/storyboarding/control"/>
  </ds:schemaRefs>
</ds:datastoreItem>
</file>

<file path=customXml/itemProps560.xml><?xml version="1.0" encoding="utf-8"?>
<ds:datastoreItem xmlns:ds="http://schemas.openxmlformats.org/officeDocument/2006/customXml" ds:itemID="{58164071-011B-42CF-AA70-EB2C2E671628}">
  <ds:schemaRefs>
    <ds:schemaRef ds:uri="http://schemas.microsoft.com/VisualStudio/2011/storyboarding/control"/>
  </ds:schemaRefs>
</ds:datastoreItem>
</file>

<file path=customXml/itemProps561.xml><?xml version="1.0" encoding="utf-8"?>
<ds:datastoreItem xmlns:ds="http://schemas.openxmlformats.org/officeDocument/2006/customXml" ds:itemID="{633623FD-5C09-485C-8F4A-EAB5D3B1483D}">
  <ds:schemaRefs>
    <ds:schemaRef ds:uri="http://schemas.microsoft.com/VisualStudio/2011/storyboarding/control"/>
  </ds:schemaRefs>
</ds:datastoreItem>
</file>

<file path=customXml/itemProps562.xml><?xml version="1.0" encoding="utf-8"?>
<ds:datastoreItem xmlns:ds="http://schemas.openxmlformats.org/officeDocument/2006/customXml" ds:itemID="{5EE25C8D-ABDF-48E7-9083-78E346E28366}">
  <ds:schemaRefs>
    <ds:schemaRef ds:uri="http://schemas.microsoft.com/VisualStudio/2011/storyboarding/control"/>
  </ds:schemaRefs>
</ds:datastoreItem>
</file>

<file path=customXml/itemProps563.xml><?xml version="1.0" encoding="utf-8"?>
<ds:datastoreItem xmlns:ds="http://schemas.openxmlformats.org/officeDocument/2006/customXml" ds:itemID="{BF4EA267-8166-47C9-B9B4-B5A9688F5769}">
  <ds:schemaRefs>
    <ds:schemaRef ds:uri="http://schemas.microsoft.com/VisualStudio/2011/storyboarding/control"/>
  </ds:schemaRefs>
</ds:datastoreItem>
</file>

<file path=customXml/itemProps564.xml><?xml version="1.0" encoding="utf-8"?>
<ds:datastoreItem xmlns:ds="http://schemas.openxmlformats.org/officeDocument/2006/customXml" ds:itemID="{EA64F19D-9770-49AC-8293-F131FAE075DC}">
  <ds:schemaRefs>
    <ds:schemaRef ds:uri="http://schemas.microsoft.com/VisualStudio/2011/storyboarding/control"/>
  </ds:schemaRefs>
</ds:datastoreItem>
</file>

<file path=customXml/itemProps565.xml><?xml version="1.0" encoding="utf-8"?>
<ds:datastoreItem xmlns:ds="http://schemas.openxmlformats.org/officeDocument/2006/customXml" ds:itemID="{04FB136C-D4B1-4D78-9097-FFBDD79D3B5B}">
  <ds:schemaRefs>
    <ds:schemaRef ds:uri="http://schemas.microsoft.com/VisualStudio/2011/storyboarding/control"/>
  </ds:schemaRefs>
</ds:datastoreItem>
</file>

<file path=customXml/itemProps566.xml><?xml version="1.0" encoding="utf-8"?>
<ds:datastoreItem xmlns:ds="http://schemas.openxmlformats.org/officeDocument/2006/customXml" ds:itemID="{30FA993B-9CB4-442D-9F8E-513507348C0D}">
  <ds:schemaRefs>
    <ds:schemaRef ds:uri="http://schemas.microsoft.com/VisualStudio/2011/storyboarding/control"/>
  </ds:schemaRefs>
</ds:datastoreItem>
</file>

<file path=customXml/itemProps567.xml><?xml version="1.0" encoding="utf-8"?>
<ds:datastoreItem xmlns:ds="http://schemas.openxmlformats.org/officeDocument/2006/customXml" ds:itemID="{575B6F16-13A3-4E7B-881C-0C1FBB81EB5C}">
  <ds:schemaRefs>
    <ds:schemaRef ds:uri="http://schemas.microsoft.com/VisualStudio/2011/storyboarding/control"/>
  </ds:schemaRefs>
</ds:datastoreItem>
</file>

<file path=customXml/itemProps568.xml><?xml version="1.0" encoding="utf-8"?>
<ds:datastoreItem xmlns:ds="http://schemas.openxmlformats.org/officeDocument/2006/customXml" ds:itemID="{D4BE65C2-4CDC-4698-A99A-8696F21B8D3B}">
  <ds:schemaRefs>
    <ds:schemaRef ds:uri="http://schemas.microsoft.com/VisualStudio/2011/storyboarding/control"/>
  </ds:schemaRefs>
</ds:datastoreItem>
</file>

<file path=customXml/itemProps569.xml><?xml version="1.0" encoding="utf-8"?>
<ds:datastoreItem xmlns:ds="http://schemas.openxmlformats.org/officeDocument/2006/customXml" ds:itemID="{05BE6A8F-B497-4874-A6A7-AEAC744C8736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D05DED43-3D1F-4A80-A78F-B1CEEB89C7CE}">
  <ds:schemaRefs>
    <ds:schemaRef ds:uri="http://schemas.microsoft.com/VisualStudio/2011/storyboarding/control"/>
  </ds:schemaRefs>
</ds:datastoreItem>
</file>

<file path=customXml/itemProps570.xml><?xml version="1.0" encoding="utf-8"?>
<ds:datastoreItem xmlns:ds="http://schemas.openxmlformats.org/officeDocument/2006/customXml" ds:itemID="{D2A2CAB7-85EA-4F65-820B-96302C30101B}">
  <ds:schemaRefs>
    <ds:schemaRef ds:uri="http://schemas.microsoft.com/VisualStudio/2011/storyboarding/control"/>
  </ds:schemaRefs>
</ds:datastoreItem>
</file>

<file path=customXml/itemProps571.xml><?xml version="1.0" encoding="utf-8"?>
<ds:datastoreItem xmlns:ds="http://schemas.openxmlformats.org/officeDocument/2006/customXml" ds:itemID="{C6FD0655-CD0E-41A8-B3A8-D6797546319C}">
  <ds:schemaRefs>
    <ds:schemaRef ds:uri="http://schemas.microsoft.com/VisualStudio/2011/storyboarding/control"/>
  </ds:schemaRefs>
</ds:datastoreItem>
</file>

<file path=customXml/itemProps572.xml><?xml version="1.0" encoding="utf-8"?>
<ds:datastoreItem xmlns:ds="http://schemas.openxmlformats.org/officeDocument/2006/customXml" ds:itemID="{5A4094D3-C22A-4B60-90B1-63159C08A051}">
  <ds:schemaRefs>
    <ds:schemaRef ds:uri="http://schemas.microsoft.com/VisualStudio/2011/storyboarding/control"/>
  </ds:schemaRefs>
</ds:datastoreItem>
</file>

<file path=customXml/itemProps573.xml><?xml version="1.0" encoding="utf-8"?>
<ds:datastoreItem xmlns:ds="http://schemas.openxmlformats.org/officeDocument/2006/customXml" ds:itemID="{1D2D625E-353F-4076-AD89-2E0BB4900128}">
  <ds:schemaRefs>
    <ds:schemaRef ds:uri="http://schemas.microsoft.com/VisualStudio/2011/storyboarding/control"/>
  </ds:schemaRefs>
</ds:datastoreItem>
</file>

<file path=customXml/itemProps574.xml><?xml version="1.0" encoding="utf-8"?>
<ds:datastoreItem xmlns:ds="http://schemas.openxmlformats.org/officeDocument/2006/customXml" ds:itemID="{642583B3-1853-45A4-B127-B3B6D1DB30CB}">
  <ds:schemaRefs>
    <ds:schemaRef ds:uri="http://schemas.microsoft.com/VisualStudio/2011/storyboarding/control"/>
  </ds:schemaRefs>
</ds:datastoreItem>
</file>

<file path=customXml/itemProps575.xml><?xml version="1.0" encoding="utf-8"?>
<ds:datastoreItem xmlns:ds="http://schemas.openxmlformats.org/officeDocument/2006/customXml" ds:itemID="{444745DE-E2C8-48A0-9708-5AFE590022E4}">
  <ds:schemaRefs>
    <ds:schemaRef ds:uri="http://schemas.microsoft.com/VisualStudio/2011/storyboarding/control"/>
  </ds:schemaRefs>
</ds:datastoreItem>
</file>

<file path=customXml/itemProps576.xml><?xml version="1.0" encoding="utf-8"?>
<ds:datastoreItem xmlns:ds="http://schemas.openxmlformats.org/officeDocument/2006/customXml" ds:itemID="{8B035E89-5976-4FE1-AB99-B8147FA44650}">
  <ds:schemaRefs>
    <ds:schemaRef ds:uri="http://schemas.microsoft.com/VisualStudio/2011/storyboarding/control"/>
  </ds:schemaRefs>
</ds:datastoreItem>
</file>

<file path=customXml/itemProps577.xml><?xml version="1.0" encoding="utf-8"?>
<ds:datastoreItem xmlns:ds="http://schemas.openxmlformats.org/officeDocument/2006/customXml" ds:itemID="{D427E2B2-9F76-4828-A919-228195CBEECF}">
  <ds:schemaRefs>
    <ds:schemaRef ds:uri="http://schemas.microsoft.com/VisualStudio/2011/storyboarding/control"/>
  </ds:schemaRefs>
</ds:datastoreItem>
</file>

<file path=customXml/itemProps578.xml><?xml version="1.0" encoding="utf-8"?>
<ds:datastoreItem xmlns:ds="http://schemas.openxmlformats.org/officeDocument/2006/customXml" ds:itemID="{BB2D6EC9-6DA3-4E96-B1A4-D170E412AB83}">
  <ds:schemaRefs>
    <ds:schemaRef ds:uri="http://schemas.microsoft.com/VisualStudio/2011/storyboarding/control"/>
  </ds:schemaRefs>
</ds:datastoreItem>
</file>

<file path=customXml/itemProps579.xml><?xml version="1.0" encoding="utf-8"?>
<ds:datastoreItem xmlns:ds="http://schemas.openxmlformats.org/officeDocument/2006/customXml" ds:itemID="{CD00E451-5CF4-4A04-B26B-C21F965E59BE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3F348236-B566-4319-AF97-EEBC7D21D290}">
  <ds:schemaRefs>
    <ds:schemaRef ds:uri="http://schemas.microsoft.com/VisualStudio/2011/storyboarding/control"/>
  </ds:schemaRefs>
</ds:datastoreItem>
</file>

<file path=customXml/itemProps580.xml><?xml version="1.0" encoding="utf-8"?>
<ds:datastoreItem xmlns:ds="http://schemas.openxmlformats.org/officeDocument/2006/customXml" ds:itemID="{BB56C849-469F-421F-93CA-0C08282CF8CA}">
  <ds:schemaRefs>
    <ds:schemaRef ds:uri="http://schemas.microsoft.com/VisualStudio/2011/storyboarding/control"/>
  </ds:schemaRefs>
</ds:datastoreItem>
</file>

<file path=customXml/itemProps581.xml><?xml version="1.0" encoding="utf-8"?>
<ds:datastoreItem xmlns:ds="http://schemas.openxmlformats.org/officeDocument/2006/customXml" ds:itemID="{090EAD21-E453-48FE-9573-BF6517C5D52B}">
  <ds:schemaRefs>
    <ds:schemaRef ds:uri="http://schemas.microsoft.com/VisualStudio/2011/storyboarding/control"/>
  </ds:schemaRefs>
</ds:datastoreItem>
</file>

<file path=customXml/itemProps582.xml><?xml version="1.0" encoding="utf-8"?>
<ds:datastoreItem xmlns:ds="http://schemas.openxmlformats.org/officeDocument/2006/customXml" ds:itemID="{2ADF6A79-C9DB-4B14-A9AD-898C785F38F9}">
  <ds:schemaRefs>
    <ds:schemaRef ds:uri="http://schemas.microsoft.com/VisualStudio/2011/storyboarding/control"/>
  </ds:schemaRefs>
</ds:datastoreItem>
</file>

<file path=customXml/itemProps583.xml><?xml version="1.0" encoding="utf-8"?>
<ds:datastoreItem xmlns:ds="http://schemas.openxmlformats.org/officeDocument/2006/customXml" ds:itemID="{0B8EF835-B6BE-4AAF-91A1-C181FE70377C}">
  <ds:schemaRefs>
    <ds:schemaRef ds:uri="http://schemas.microsoft.com/VisualStudio/2011/storyboarding/control"/>
  </ds:schemaRefs>
</ds:datastoreItem>
</file>

<file path=customXml/itemProps584.xml><?xml version="1.0" encoding="utf-8"?>
<ds:datastoreItem xmlns:ds="http://schemas.openxmlformats.org/officeDocument/2006/customXml" ds:itemID="{7B2185EB-484E-4FD8-A4D9-FF4DBB5A4BF1}">
  <ds:schemaRefs>
    <ds:schemaRef ds:uri="http://schemas.microsoft.com/VisualStudio/2011/storyboarding/control"/>
  </ds:schemaRefs>
</ds:datastoreItem>
</file>

<file path=customXml/itemProps585.xml><?xml version="1.0" encoding="utf-8"?>
<ds:datastoreItem xmlns:ds="http://schemas.openxmlformats.org/officeDocument/2006/customXml" ds:itemID="{9FD95D0F-A403-4FB0-9424-5E6546087673}">
  <ds:schemaRefs>
    <ds:schemaRef ds:uri="http://schemas.microsoft.com/VisualStudio/2011/storyboarding/control"/>
  </ds:schemaRefs>
</ds:datastoreItem>
</file>

<file path=customXml/itemProps586.xml><?xml version="1.0" encoding="utf-8"?>
<ds:datastoreItem xmlns:ds="http://schemas.openxmlformats.org/officeDocument/2006/customXml" ds:itemID="{B2EC594F-FACA-42AC-8876-F1765DA5F622}">
  <ds:schemaRefs>
    <ds:schemaRef ds:uri="http://schemas.microsoft.com/VisualStudio/2011/storyboarding/control"/>
  </ds:schemaRefs>
</ds:datastoreItem>
</file>

<file path=customXml/itemProps587.xml><?xml version="1.0" encoding="utf-8"?>
<ds:datastoreItem xmlns:ds="http://schemas.openxmlformats.org/officeDocument/2006/customXml" ds:itemID="{091AEA6C-DBDD-460E-91C0-7CDEB105996C}">
  <ds:schemaRefs>
    <ds:schemaRef ds:uri="http://schemas.microsoft.com/VisualStudio/2011/storyboarding/control"/>
  </ds:schemaRefs>
</ds:datastoreItem>
</file>

<file path=customXml/itemProps588.xml><?xml version="1.0" encoding="utf-8"?>
<ds:datastoreItem xmlns:ds="http://schemas.openxmlformats.org/officeDocument/2006/customXml" ds:itemID="{B5B1D568-7601-45AD-B499-D014075BB4C4}">
  <ds:schemaRefs>
    <ds:schemaRef ds:uri="http://schemas.microsoft.com/VisualStudio/2011/storyboarding/control"/>
  </ds:schemaRefs>
</ds:datastoreItem>
</file>

<file path=customXml/itemProps589.xml><?xml version="1.0" encoding="utf-8"?>
<ds:datastoreItem xmlns:ds="http://schemas.openxmlformats.org/officeDocument/2006/customXml" ds:itemID="{DB44000B-2F5A-45E3-8843-4510D0E1036B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5F330D85-4134-42E4-A1F5-276FA94C83D2}">
  <ds:schemaRefs>
    <ds:schemaRef ds:uri="http://schemas.microsoft.com/VisualStudio/2011/storyboarding/control"/>
  </ds:schemaRefs>
</ds:datastoreItem>
</file>

<file path=customXml/itemProps590.xml><?xml version="1.0" encoding="utf-8"?>
<ds:datastoreItem xmlns:ds="http://schemas.openxmlformats.org/officeDocument/2006/customXml" ds:itemID="{0F11C5C3-D3D5-4A78-A0B5-0B84F648007C}">
  <ds:schemaRefs>
    <ds:schemaRef ds:uri="http://schemas.microsoft.com/VisualStudio/2011/storyboarding/control"/>
  </ds:schemaRefs>
</ds:datastoreItem>
</file>

<file path=customXml/itemProps591.xml><?xml version="1.0" encoding="utf-8"?>
<ds:datastoreItem xmlns:ds="http://schemas.openxmlformats.org/officeDocument/2006/customXml" ds:itemID="{AF8A843D-3A83-4081-8620-F089ECB41732}">
  <ds:schemaRefs>
    <ds:schemaRef ds:uri="http://schemas.microsoft.com/VisualStudio/2011/storyboarding/control"/>
  </ds:schemaRefs>
</ds:datastoreItem>
</file>

<file path=customXml/itemProps592.xml><?xml version="1.0" encoding="utf-8"?>
<ds:datastoreItem xmlns:ds="http://schemas.openxmlformats.org/officeDocument/2006/customXml" ds:itemID="{2909E453-ABB7-4B38-B726-B2D0DBFF1B46}">
  <ds:schemaRefs>
    <ds:schemaRef ds:uri="http://schemas.microsoft.com/VisualStudio/2011/storyboarding/control"/>
  </ds:schemaRefs>
</ds:datastoreItem>
</file>

<file path=customXml/itemProps593.xml><?xml version="1.0" encoding="utf-8"?>
<ds:datastoreItem xmlns:ds="http://schemas.openxmlformats.org/officeDocument/2006/customXml" ds:itemID="{73A96DF7-85D3-4820-B1B0-65EBD64B3031}">
  <ds:schemaRefs>
    <ds:schemaRef ds:uri="http://schemas.microsoft.com/VisualStudio/2011/storyboarding/control"/>
  </ds:schemaRefs>
</ds:datastoreItem>
</file>

<file path=customXml/itemProps594.xml><?xml version="1.0" encoding="utf-8"?>
<ds:datastoreItem xmlns:ds="http://schemas.openxmlformats.org/officeDocument/2006/customXml" ds:itemID="{9DD5D4DB-590B-4B7E-859F-696AF7229B93}">
  <ds:schemaRefs>
    <ds:schemaRef ds:uri="http://schemas.microsoft.com/VisualStudio/2011/storyboarding/control"/>
  </ds:schemaRefs>
</ds:datastoreItem>
</file>

<file path=customXml/itemProps595.xml><?xml version="1.0" encoding="utf-8"?>
<ds:datastoreItem xmlns:ds="http://schemas.openxmlformats.org/officeDocument/2006/customXml" ds:itemID="{458CC5A2-85B7-4B05-ACD1-543C42C05086}">
  <ds:schemaRefs>
    <ds:schemaRef ds:uri="http://schemas.microsoft.com/VisualStudio/2011/storyboarding/control"/>
  </ds:schemaRefs>
</ds:datastoreItem>
</file>

<file path=customXml/itemProps596.xml><?xml version="1.0" encoding="utf-8"?>
<ds:datastoreItem xmlns:ds="http://schemas.openxmlformats.org/officeDocument/2006/customXml" ds:itemID="{4D64558E-B1D9-4D65-8C15-852BD045A3B2}">
  <ds:schemaRefs>
    <ds:schemaRef ds:uri="http://schemas.microsoft.com/VisualStudio/2011/storyboarding/control"/>
  </ds:schemaRefs>
</ds:datastoreItem>
</file>

<file path=customXml/itemProps597.xml><?xml version="1.0" encoding="utf-8"?>
<ds:datastoreItem xmlns:ds="http://schemas.openxmlformats.org/officeDocument/2006/customXml" ds:itemID="{107FBA63-9ACA-44C3-A238-062C4B9CECD1}">
  <ds:schemaRefs>
    <ds:schemaRef ds:uri="http://schemas.microsoft.com/VisualStudio/2011/storyboarding/control"/>
  </ds:schemaRefs>
</ds:datastoreItem>
</file>

<file path=customXml/itemProps598.xml><?xml version="1.0" encoding="utf-8"?>
<ds:datastoreItem xmlns:ds="http://schemas.openxmlformats.org/officeDocument/2006/customXml" ds:itemID="{805C3F25-4999-4DDA-A677-6F1920B926D8}">
  <ds:schemaRefs>
    <ds:schemaRef ds:uri="http://schemas.microsoft.com/VisualStudio/2011/storyboarding/control"/>
  </ds:schemaRefs>
</ds:datastoreItem>
</file>

<file path=customXml/itemProps599.xml><?xml version="1.0" encoding="utf-8"?>
<ds:datastoreItem xmlns:ds="http://schemas.openxmlformats.org/officeDocument/2006/customXml" ds:itemID="{83E6242A-F943-4414-8D22-887AAE4DC4F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16180C8-6B14-4AB7-9160-4A0701E34029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711B33F0-7176-48E5-973A-B47F249F7335}">
  <ds:schemaRefs>
    <ds:schemaRef ds:uri="http://schemas.microsoft.com/VisualStudio/2011/storyboarding/control"/>
  </ds:schemaRefs>
</ds:datastoreItem>
</file>

<file path=customXml/itemProps600.xml><?xml version="1.0" encoding="utf-8"?>
<ds:datastoreItem xmlns:ds="http://schemas.openxmlformats.org/officeDocument/2006/customXml" ds:itemID="{817815BA-AF38-41C5-B72B-876223B80881}">
  <ds:schemaRefs>
    <ds:schemaRef ds:uri="http://schemas.microsoft.com/VisualStudio/2011/storyboarding/control"/>
  </ds:schemaRefs>
</ds:datastoreItem>
</file>

<file path=customXml/itemProps601.xml><?xml version="1.0" encoding="utf-8"?>
<ds:datastoreItem xmlns:ds="http://schemas.openxmlformats.org/officeDocument/2006/customXml" ds:itemID="{2A661DAE-F8EA-4036-9C4B-D0C2D9F0312C}">
  <ds:schemaRefs>
    <ds:schemaRef ds:uri="http://schemas.microsoft.com/VisualStudio/2011/storyboarding/control"/>
  </ds:schemaRefs>
</ds:datastoreItem>
</file>

<file path=customXml/itemProps602.xml><?xml version="1.0" encoding="utf-8"?>
<ds:datastoreItem xmlns:ds="http://schemas.openxmlformats.org/officeDocument/2006/customXml" ds:itemID="{5BC977CD-A44D-4ACA-AD97-145612F79EA7}">
  <ds:schemaRefs>
    <ds:schemaRef ds:uri="http://schemas.microsoft.com/VisualStudio/2011/storyboarding/control"/>
  </ds:schemaRefs>
</ds:datastoreItem>
</file>

<file path=customXml/itemProps603.xml><?xml version="1.0" encoding="utf-8"?>
<ds:datastoreItem xmlns:ds="http://schemas.openxmlformats.org/officeDocument/2006/customXml" ds:itemID="{28196224-47BD-4793-9442-E2F2E287FCD0}">
  <ds:schemaRefs>
    <ds:schemaRef ds:uri="http://schemas.microsoft.com/VisualStudio/2011/storyboarding/control"/>
  </ds:schemaRefs>
</ds:datastoreItem>
</file>

<file path=customXml/itemProps604.xml><?xml version="1.0" encoding="utf-8"?>
<ds:datastoreItem xmlns:ds="http://schemas.openxmlformats.org/officeDocument/2006/customXml" ds:itemID="{D14CE0A2-FE78-42D1-8062-AD225F688148}">
  <ds:schemaRefs>
    <ds:schemaRef ds:uri="http://schemas.microsoft.com/VisualStudio/2011/storyboarding/control"/>
  </ds:schemaRefs>
</ds:datastoreItem>
</file>

<file path=customXml/itemProps605.xml><?xml version="1.0" encoding="utf-8"?>
<ds:datastoreItem xmlns:ds="http://schemas.openxmlformats.org/officeDocument/2006/customXml" ds:itemID="{FB58D7F6-91A7-442F-8150-771118E1FE2E}">
  <ds:schemaRefs>
    <ds:schemaRef ds:uri="http://schemas.microsoft.com/VisualStudio/2011/storyboarding/control"/>
  </ds:schemaRefs>
</ds:datastoreItem>
</file>

<file path=customXml/itemProps606.xml><?xml version="1.0" encoding="utf-8"?>
<ds:datastoreItem xmlns:ds="http://schemas.openxmlformats.org/officeDocument/2006/customXml" ds:itemID="{D41D88D9-2313-4465-8589-83CC9B6B75D1}">
  <ds:schemaRefs>
    <ds:schemaRef ds:uri="http://schemas.microsoft.com/VisualStudio/2011/storyboarding/control"/>
  </ds:schemaRefs>
</ds:datastoreItem>
</file>

<file path=customXml/itemProps607.xml><?xml version="1.0" encoding="utf-8"?>
<ds:datastoreItem xmlns:ds="http://schemas.openxmlformats.org/officeDocument/2006/customXml" ds:itemID="{95087671-1590-4FDF-BBE6-B3B426E85844}">
  <ds:schemaRefs>
    <ds:schemaRef ds:uri="http://schemas.microsoft.com/VisualStudio/2011/storyboarding/control"/>
  </ds:schemaRefs>
</ds:datastoreItem>
</file>

<file path=customXml/itemProps608.xml><?xml version="1.0" encoding="utf-8"?>
<ds:datastoreItem xmlns:ds="http://schemas.openxmlformats.org/officeDocument/2006/customXml" ds:itemID="{609A76FC-CACE-4666-9EDB-25956465C80C}">
  <ds:schemaRefs>
    <ds:schemaRef ds:uri="http://schemas.microsoft.com/VisualStudio/2011/storyboarding/control"/>
  </ds:schemaRefs>
</ds:datastoreItem>
</file>

<file path=customXml/itemProps609.xml><?xml version="1.0" encoding="utf-8"?>
<ds:datastoreItem xmlns:ds="http://schemas.openxmlformats.org/officeDocument/2006/customXml" ds:itemID="{4693E0DB-2440-4D1D-96AE-8E25C5A09232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6B90E4AF-EC9A-4BC9-B674-D3E7A2BB7932}">
  <ds:schemaRefs>
    <ds:schemaRef ds:uri="http://schemas.microsoft.com/VisualStudio/2011/storyboarding/control"/>
  </ds:schemaRefs>
</ds:datastoreItem>
</file>

<file path=customXml/itemProps610.xml><?xml version="1.0" encoding="utf-8"?>
<ds:datastoreItem xmlns:ds="http://schemas.openxmlformats.org/officeDocument/2006/customXml" ds:itemID="{83EF2E97-9F4B-4253-A8AF-0CD8E39392D2}">
  <ds:schemaRefs>
    <ds:schemaRef ds:uri="http://schemas.microsoft.com/VisualStudio/2011/storyboarding/control"/>
  </ds:schemaRefs>
</ds:datastoreItem>
</file>

<file path=customXml/itemProps611.xml><?xml version="1.0" encoding="utf-8"?>
<ds:datastoreItem xmlns:ds="http://schemas.openxmlformats.org/officeDocument/2006/customXml" ds:itemID="{DE6F88C3-7ECD-46BB-BA9E-2721C6136DC4}">
  <ds:schemaRefs>
    <ds:schemaRef ds:uri="http://schemas.microsoft.com/VisualStudio/2011/storyboarding/control"/>
  </ds:schemaRefs>
</ds:datastoreItem>
</file>

<file path=customXml/itemProps612.xml><?xml version="1.0" encoding="utf-8"?>
<ds:datastoreItem xmlns:ds="http://schemas.openxmlformats.org/officeDocument/2006/customXml" ds:itemID="{E51775E9-67DF-42F8-AE8D-9C9101B49B00}">
  <ds:schemaRefs>
    <ds:schemaRef ds:uri="http://schemas.microsoft.com/VisualStudio/2011/storyboarding/control"/>
  </ds:schemaRefs>
</ds:datastoreItem>
</file>

<file path=customXml/itemProps613.xml><?xml version="1.0" encoding="utf-8"?>
<ds:datastoreItem xmlns:ds="http://schemas.openxmlformats.org/officeDocument/2006/customXml" ds:itemID="{33FAE6FD-E901-468A-BE59-93AEBBB24184}">
  <ds:schemaRefs>
    <ds:schemaRef ds:uri="http://schemas.microsoft.com/VisualStudio/2011/storyboarding/control"/>
  </ds:schemaRefs>
</ds:datastoreItem>
</file>

<file path=customXml/itemProps614.xml><?xml version="1.0" encoding="utf-8"?>
<ds:datastoreItem xmlns:ds="http://schemas.openxmlformats.org/officeDocument/2006/customXml" ds:itemID="{35435FD9-20B1-4DDF-ABB6-5C0B9C7BA2FB}">
  <ds:schemaRefs>
    <ds:schemaRef ds:uri="http://schemas.microsoft.com/VisualStudio/2011/storyboarding/control"/>
  </ds:schemaRefs>
</ds:datastoreItem>
</file>

<file path=customXml/itemProps615.xml><?xml version="1.0" encoding="utf-8"?>
<ds:datastoreItem xmlns:ds="http://schemas.openxmlformats.org/officeDocument/2006/customXml" ds:itemID="{A62FBA84-1D8F-41D3-8B7A-ADEE43592307}">
  <ds:schemaRefs>
    <ds:schemaRef ds:uri="http://schemas.microsoft.com/VisualStudio/2011/storyboarding/control"/>
  </ds:schemaRefs>
</ds:datastoreItem>
</file>

<file path=customXml/itemProps616.xml><?xml version="1.0" encoding="utf-8"?>
<ds:datastoreItem xmlns:ds="http://schemas.openxmlformats.org/officeDocument/2006/customXml" ds:itemID="{699F6298-9FD4-45C0-9AAF-281F58836C82}">
  <ds:schemaRefs>
    <ds:schemaRef ds:uri="http://schemas.microsoft.com/VisualStudio/2011/storyboarding/control"/>
  </ds:schemaRefs>
</ds:datastoreItem>
</file>

<file path=customXml/itemProps617.xml><?xml version="1.0" encoding="utf-8"?>
<ds:datastoreItem xmlns:ds="http://schemas.openxmlformats.org/officeDocument/2006/customXml" ds:itemID="{22A63506-AFF0-4294-AB58-746C88FBD898}">
  <ds:schemaRefs>
    <ds:schemaRef ds:uri="http://schemas.microsoft.com/VisualStudio/2011/storyboarding/control"/>
  </ds:schemaRefs>
</ds:datastoreItem>
</file>

<file path=customXml/itemProps618.xml><?xml version="1.0" encoding="utf-8"?>
<ds:datastoreItem xmlns:ds="http://schemas.openxmlformats.org/officeDocument/2006/customXml" ds:itemID="{54078BEC-5566-4E08-A050-B9BFABE5E713}">
  <ds:schemaRefs>
    <ds:schemaRef ds:uri="http://schemas.microsoft.com/VisualStudio/2011/storyboarding/control"/>
  </ds:schemaRefs>
</ds:datastoreItem>
</file>

<file path=customXml/itemProps619.xml><?xml version="1.0" encoding="utf-8"?>
<ds:datastoreItem xmlns:ds="http://schemas.openxmlformats.org/officeDocument/2006/customXml" ds:itemID="{42B4222D-68BD-4F42-9A9E-4EA058FD1124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845E8F82-522B-4B06-9426-A38219A1B967}">
  <ds:schemaRefs>
    <ds:schemaRef ds:uri="http://schemas.microsoft.com/VisualStudio/2011/storyboarding/control"/>
  </ds:schemaRefs>
</ds:datastoreItem>
</file>

<file path=customXml/itemProps620.xml><?xml version="1.0" encoding="utf-8"?>
<ds:datastoreItem xmlns:ds="http://schemas.openxmlformats.org/officeDocument/2006/customXml" ds:itemID="{E1F790F9-88ED-4A2B-8309-DC03F3B08A1A}">
  <ds:schemaRefs>
    <ds:schemaRef ds:uri="http://schemas.microsoft.com/VisualStudio/2011/storyboarding/control"/>
  </ds:schemaRefs>
</ds:datastoreItem>
</file>

<file path=customXml/itemProps621.xml><?xml version="1.0" encoding="utf-8"?>
<ds:datastoreItem xmlns:ds="http://schemas.openxmlformats.org/officeDocument/2006/customXml" ds:itemID="{07AE1D5E-97E0-4112-A2AE-601F87757523}">
  <ds:schemaRefs>
    <ds:schemaRef ds:uri="http://schemas.microsoft.com/VisualStudio/2011/storyboarding/control"/>
  </ds:schemaRefs>
</ds:datastoreItem>
</file>

<file path=customXml/itemProps622.xml><?xml version="1.0" encoding="utf-8"?>
<ds:datastoreItem xmlns:ds="http://schemas.openxmlformats.org/officeDocument/2006/customXml" ds:itemID="{0D729B16-1E8D-4065-8300-FC8877027370}">
  <ds:schemaRefs>
    <ds:schemaRef ds:uri="http://schemas.microsoft.com/VisualStudio/2011/storyboarding/control"/>
  </ds:schemaRefs>
</ds:datastoreItem>
</file>

<file path=customXml/itemProps623.xml><?xml version="1.0" encoding="utf-8"?>
<ds:datastoreItem xmlns:ds="http://schemas.openxmlformats.org/officeDocument/2006/customXml" ds:itemID="{13FB6204-1390-48AD-8B50-B25875597144}">
  <ds:schemaRefs>
    <ds:schemaRef ds:uri="http://schemas.microsoft.com/VisualStudio/2011/storyboarding/control"/>
  </ds:schemaRefs>
</ds:datastoreItem>
</file>

<file path=customXml/itemProps624.xml><?xml version="1.0" encoding="utf-8"?>
<ds:datastoreItem xmlns:ds="http://schemas.openxmlformats.org/officeDocument/2006/customXml" ds:itemID="{A1AD185F-EF1A-46FC-9D65-3560770B51FA}">
  <ds:schemaRefs>
    <ds:schemaRef ds:uri="http://schemas.microsoft.com/VisualStudio/2011/storyboarding/control"/>
  </ds:schemaRefs>
</ds:datastoreItem>
</file>

<file path=customXml/itemProps625.xml><?xml version="1.0" encoding="utf-8"?>
<ds:datastoreItem xmlns:ds="http://schemas.openxmlformats.org/officeDocument/2006/customXml" ds:itemID="{D3545026-A895-4530-8E94-1588AA41A6EC}">
  <ds:schemaRefs>
    <ds:schemaRef ds:uri="http://schemas.microsoft.com/VisualStudio/2011/storyboarding/control"/>
  </ds:schemaRefs>
</ds:datastoreItem>
</file>

<file path=customXml/itemProps626.xml><?xml version="1.0" encoding="utf-8"?>
<ds:datastoreItem xmlns:ds="http://schemas.openxmlformats.org/officeDocument/2006/customXml" ds:itemID="{1212A457-8D25-4FF0-9A06-67B2BC73B94B}">
  <ds:schemaRefs>
    <ds:schemaRef ds:uri="http://schemas.microsoft.com/VisualStudio/2011/storyboarding/control"/>
  </ds:schemaRefs>
</ds:datastoreItem>
</file>

<file path=customXml/itemProps627.xml><?xml version="1.0" encoding="utf-8"?>
<ds:datastoreItem xmlns:ds="http://schemas.openxmlformats.org/officeDocument/2006/customXml" ds:itemID="{9C154C1D-9E63-4CB3-95AD-EB064BE7871D}">
  <ds:schemaRefs>
    <ds:schemaRef ds:uri="http://schemas.microsoft.com/VisualStudio/2011/storyboarding/control"/>
  </ds:schemaRefs>
</ds:datastoreItem>
</file>

<file path=customXml/itemProps628.xml><?xml version="1.0" encoding="utf-8"?>
<ds:datastoreItem xmlns:ds="http://schemas.openxmlformats.org/officeDocument/2006/customXml" ds:itemID="{4A90D32D-10AA-4506-AA8E-A7C80470F77F}">
  <ds:schemaRefs>
    <ds:schemaRef ds:uri="http://schemas.microsoft.com/VisualStudio/2011/storyboarding/control"/>
  </ds:schemaRefs>
</ds:datastoreItem>
</file>

<file path=customXml/itemProps629.xml><?xml version="1.0" encoding="utf-8"?>
<ds:datastoreItem xmlns:ds="http://schemas.openxmlformats.org/officeDocument/2006/customXml" ds:itemID="{CB3697AB-F78E-4D3F-B0D0-A77FF1D78BE5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D5C04F9D-6700-4D40-8D42-448034BD54AE}">
  <ds:schemaRefs>
    <ds:schemaRef ds:uri="http://schemas.microsoft.com/VisualStudio/2011/storyboarding/control"/>
  </ds:schemaRefs>
</ds:datastoreItem>
</file>

<file path=customXml/itemProps630.xml><?xml version="1.0" encoding="utf-8"?>
<ds:datastoreItem xmlns:ds="http://schemas.openxmlformats.org/officeDocument/2006/customXml" ds:itemID="{0D09EB61-49A5-4F08-AD0B-F227537A73F2}">
  <ds:schemaRefs>
    <ds:schemaRef ds:uri="http://schemas.microsoft.com/VisualStudio/2011/storyboarding/control"/>
  </ds:schemaRefs>
</ds:datastoreItem>
</file>

<file path=customXml/itemProps631.xml><?xml version="1.0" encoding="utf-8"?>
<ds:datastoreItem xmlns:ds="http://schemas.openxmlformats.org/officeDocument/2006/customXml" ds:itemID="{C5145C58-D235-43B6-8E4A-BFF31284A84B}">
  <ds:schemaRefs>
    <ds:schemaRef ds:uri="http://schemas.microsoft.com/VisualStudio/2011/storyboarding/control"/>
  </ds:schemaRefs>
</ds:datastoreItem>
</file>

<file path=customXml/itemProps632.xml><?xml version="1.0" encoding="utf-8"?>
<ds:datastoreItem xmlns:ds="http://schemas.openxmlformats.org/officeDocument/2006/customXml" ds:itemID="{9BD00F3C-D52A-49DA-96A7-3BE4ABB77823}">
  <ds:schemaRefs>
    <ds:schemaRef ds:uri="http://schemas.microsoft.com/VisualStudio/2011/storyboarding/control"/>
  </ds:schemaRefs>
</ds:datastoreItem>
</file>

<file path=customXml/itemProps633.xml><?xml version="1.0" encoding="utf-8"?>
<ds:datastoreItem xmlns:ds="http://schemas.openxmlformats.org/officeDocument/2006/customXml" ds:itemID="{99758E67-7232-4487-9529-4357A547304B}">
  <ds:schemaRefs>
    <ds:schemaRef ds:uri="http://schemas.microsoft.com/VisualStudio/2011/storyboarding/control"/>
  </ds:schemaRefs>
</ds:datastoreItem>
</file>

<file path=customXml/itemProps634.xml><?xml version="1.0" encoding="utf-8"?>
<ds:datastoreItem xmlns:ds="http://schemas.openxmlformats.org/officeDocument/2006/customXml" ds:itemID="{C08DB90C-ABB7-4B92-B54A-2C0CC33CDC85}">
  <ds:schemaRefs>
    <ds:schemaRef ds:uri="http://schemas.microsoft.com/VisualStudio/2011/storyboarding/control"/>
  </ds:schemaRefs>
</ds:datastoreItem>
</file>

<file path=customXml/itemProps635.xml><?xml version="1.0" encoding="utf-8"?>
<ds:datastoreItem xmlns:ds="http://schemas.openxmlformats.org/officeDocument/2006/customXml" ds:itemID="{8ADE6851-076A-4EFE-A439-1E48CC0ACD45}">
  <ds:schemaRefs>
    <ds:schemaRef ds:uri="http://schemas.microsoft.com/VisualStudio/2011/storyboarding/control"/>
  </ds:schemaRefs>
</ds:datastoreItem>
</file>

<file path=customXml/itemProps636.xml><?xml version="1.0" encoding="utf-8"?>
<ds:datastoreItem xmlns:ds="http://schemas.openxmlformats.org/officeDocument/2006/customXml" ds:itemID="{69FD921C-50BD-4AF9-A1A6-9282651C2AE6}">
  <ds:schemaRefs>
    <ds:schemaRef ds:uri="http://schemas.microsoft.com/VisualStudio/2011/storyboarding/control"/>
  </ds:schemaRefs>
</ds:datastoreItem>
</file>

<file path=customXml/itemProps637.xml><?xml version="1.0" encoding="utf-8"?>
<ds:datastoreItem xmlns:ds="http://schemas.openxmlformats.org/officeDocument/2006/customXml" ds:itemID="{90675901-0B1B-4F1B-812F-76100E7E61AA}">
  <ds:schemaRefs>
    <ds:schemaRef ds:uri="http://schemas.microsoft.com/VisualStudio/2011/storyboarding/control"/>
  </ds:schemaRefs>
</ds:datastoreItem>
</file>

<file path=customXml/itemProps638.xml><?xml version="1.0" encoding="utf-8"?>
<ds:datastoreItem xmlns:ds="http://schemas.openxmlformats.org/officeDocument/2006/customXml" ds:itemID="{A08F4606-DA08-447E-B26D-FD6CA5CBD4D8}">
  <ds:schemaRefs>
    <ds:schemaRef ds:uri="http://schemas.microsoft.com/VisualStudio/2011/storyboarding/control"/>
  </ds:schemaRefs>
</ds:datastoreItem>
</file>

<file path=customXml/itemProps639.xml><?xml version="1.0" encoding="utf-8"?>
<ds:datastoreItem xmlns:ds="http://schemas.openxmlformats.org/officeDocument/2006/customXml" ds:itemID="{A0F82B7A-7226-422A-AE48-0B2E5AE79F7B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2BFFCEEA-1A1D-461C-B3ED-2430109B65FF}">
  <ds:schemaRefs>
    <ds:schemaRef ds:uri="http://schemas.microsoft.com/VisualStudio/2011/storyboarding/control"/>
  </ds:schemaRefs>
</ds:datastoreItem>
</file>

<file path=customXml/itemProps640.xml><?xml version="1.0" encoding="utf-8"?>
<ds:datastoreItem xmlns:ds="http://schemas.openxmlformats.org/officeDocument/2006/customXml" ds:itemID="{97329C17-60B7-4889-863C-97F04AADA260}">
  <ds:schemaRefs>
    <ds:schemaRef ds:uri="http://schemas.microsoft.com/VisualStudio/2011/storyboarding/control"/>
  </ds:schemaRefs>
</ds:datastoreItem>
</file>

<file path=customXml/itemProps641.xml><?xml version="1.0" encoding="utf-8"?>
<ds:datastoreItem xmlns:ds="http://schemas.openxmlformats.org/officeDocument/2006/customXml" ds:itemID="{7EBD5F60-86BD-4DB8-AF26-F3681C0456A4}">
  <ds:schemaRefs>
    <ds:schemaRef ds:uri="http://schemas.microsoft.com/VisualStudio/2011/storyboarding/control"/>
  </ds:schemaRefs>
</ds:datastoreItem>
</file>

<file path=customXml/itemProps642.xml><?xml version="1.0" encoding="utf-8"?>
<ds:datastoreItem xmlns:ds="http://schemas.openxmlformats.org/officeDocument/2006/customXml" ds:itemID="{7C41F7B3-37A4-4866-9900-3F696CAC1D9C}">
  <ds:schemaRefs>
    <ds:schemaRef ds:uri="http://schemas.microsoft.com/VisualStudio/2011/storyboarding/control"/>
  </ds:schemaRefs>
</ds:datastoreItem>
</file>

<file path=customXml/itemProps643.xml><?xml version="1.0" encoding="utf-8"?>
<ds:datastoreItem xmlns:ds="http://schemas.openxmlformats.org/officeDocument/2006/customXml" ds:itemID="{DE739F3B-8FB1-462C-A380-5C674A489D3F}">
  <ds:schemaRefs>
    <ds:schemaRef ds:uri="http://schemas.microsoft.com/VisualStudio/2011/storyboarding/control"/>
  </ds:schemaRefs>
</ds:datastoreItem>
</file>

<file path=customXml/itemProps644.xml><?xml version="1.0" encoding="utf-8"?>
<ds:datastoreItem xmlns:ds="http://schemas.openxmlformats.org/officeDocument/2006/customXml" ds:itemID="{68DBA84C-B439-49DE-8815-120FEF68368A}">
  <ds:schemaRefs>
    <ds:schemaRef ds:uri="http://schemas.microsoft.com/VisualStudio/2011/storyboarding/control"/>
  </ds:schemaRefs>
</ds:datastoreItem>
</file>

<file path=customXml/itemProps645.xml><?xml version="1.0" encoding="utf-8"?>
<ds:datastoreItem xmlns:ds="http://schemas.openxmlformats.org/officeDocument/2006/customXml" ds:itemID="{259D26CF-5B70-4A23-BCFB-3793F56E1181}">
  <ds:schemaRefs>
    <ds:schemaRef ds:uri="http://schemas.microsoft.com/VisualStudio/2011/storyboarding/control"/>
  </ds:schemaRefs>
</ds:datastoreItem>
</file>

<file path=customXml/itemProps646.xml><?xml version="1.0" encoding="utf-8"?>
<ds:datastoreItem xmlns:ds="http://schemas.openxmlformats.org/officeDocument/2006/customXml" ds:itemID="{B71176C3-4E74-4CEF-A191-59D7B16E6C24}">
  <ds:schemaRefs>
    <ds:schemaRef ds:uri="http://schemas.microsoft.com/VisualStudio/2011/storyboarding/control"/>
  </ds:schemaRefs>
</ds:datastoreItem>
</file>

<file path=customXml/itemProps647.xml><?xml version="1.0" encoding="utf-8"?>
<ds:datastoreItem xmlns:ds="http://schemas.openxmlformats.org/officeDocument/2006/customXml" ds:itemID="{17DA1298-20F7-4654-AB0E-46F0E55AFD91}">
  <ds:schemaRefs>
    <ds:schemaRef ds:uri="http://schemas.microsoft.com/VisualStudio/2011/storyboarding/control"/>
  </ds:schemaRefs>
</ds:datastoreItem>
</file>

<file path=customXml/itemProps648.xml><?xml version="1.0" encoding="utf-8"?>
<ds:datastoreItem xmlns:ds="http://schemas.openxmlformats.org/officeDocument/2006/customXml" ds:itemID="{BC823DF5-50C0-4054-BAAA-4E7F3148EA6B}">
  <ds:schemaRefs>
    <ds:schemaRef ds:uri="http://schemas.microsoft.com/VisualStudio/2011/storyboarding/control"/>
  </ds:schemaRefs>
</ds:datastoreItem>
</file>

<file path=customXml/itemProps649.xml><?xml version="1.0" encoding="utf-8"?>
<ds:datastoreItem xmlns:ds="http://schemas.openxmlformats.org/officeDocument/2006/customXml" ds:itemID="{7F0C699A-91AA-4BE6-9B81-F1AAEB394490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63CED0D5-B12A-43BC-801D-E57921E18207}">
  <ds:schemaRefs>
    <ds:schemaRef ds:uri="http://schemas.microsoft.com/VisualStudio/2011/storyboarding/control"/>
  </ds:schemaRefs>
</ds:datastoreItem>
</file>

<file path=customXml/itemProps650.xml><?xml version="1.0" encoding="utf-8"?>
<ds:datastoreItem xmlns:ds="http://schemas.openxmlformats.org/officeDocument/2006/customXml" ds:itemID="{1C3B14FD-DA61-49D8-8C33-F13583B101DD}">
  <ds:schemaRefs>
    <ds:schemaRef ds:uri="http://schemas.microsoft.com/VisualStudio/2011/storyboarding/control"/>
  </ds:schemaRefs>
</ds:datastoreItem>
</file>

<file path=customXml/itemProps651.xml><?xml version="1.0" encoding="utf-8"?>
<ds:datastoreItem xmlns:ds="http://schemas.openxmlformats.org/officeDocument/2006/customXml" ds:itemID="{D743AB58-EC49-4825-A7B2-A02C96D66983}">
  <ds:schemaRefs>
    <ds:schemaRef ds:uri="http://schemas.microsoft.com/VisualStudio/2011/storyboarding/control"/>
  </ds:schemaRefs>
</ds:datastoreItem>
</file>

<file path=customXml/itemProps652.xml><?xml version="1.0" encoding="utf-8"?>
<ds:datastoreItem xmlns:ds="http://schemas.openxmlformats.org/officeDocument/2006/customXml" ds:itemID="{D46D5FAB-4D50-47AF-80CB-CD91ED663B83}">
  <ds:schemaRefs>
    <ds:schemaRef ds:uri="http://schemas.microsoft.com/VisualStudio/2011/storyboarding/control"/>
  </ds:schemaRefs>
</ds:datastoreItem>
</file>

<file path=customXml/itemProps653.xml><?xml version="1.0" encoding="utf-8"?>
<ds:datastoreItem xmlns:ds="http://schemas.openxmlformats.org/officeDocument/2006/customXml" ds:itemID="{798A206E-E7A9-4F2D-AB08-43B08A29D3E6}">
  <ds:schemaRefs>
    <ds:schemaRef ds:uri="http://schemas.microsoft.com/VisualStudio/2011/storyboarding/control"/>
  </ds:schemaRefs>
</ds:datastoreItem>
</file>

<file path=customXml/itemProps654.xml><?xml version="1.0" encoding="utf-8"?>
<ds:datastoreItem xmlns:ds="http://schemas.openxmlformats.org/officeDocument/2006/customXml" ds:itemID="{80812009-3B0A-4656-9FAF-93A2D74FC560}">
  <ds:schemaRefs>
    <ds:schemaRef ds:uri="http://schemas.microsoft.com/VisualStudio/2011/storyboarding/control"/>
  </ds:schemaRefs>
</ds:datastoreItem>
</file>

<file path=customXml/itemProps655.xml><?xml version="1.0" encoding="utf-8"?>
<ds:datastoreItem xmlns:ds="http://schemas.openxmlformats.org/officeDocument/2006/customXml" ds:itemID="{69079ADE-BFF3-43FF-9E3E-D1D68A9385B1}">
  <ds:schemaRefs>
    <ds:schemaRef ds:uri="http://schemas.microsoft.com/VisualStudio/2011/storyboarding/control"/>
  </ds:schemaRefs>
</ds:datastoreItem>
</file>

<file path=customXml/itemProps656.xml><?xml version="1.0" encoding="utf-8"?>
<ds:datastoreItem xmlns:ds="http://schemas.openxmlformats.org/officeDocument/2006/customXml" ds:itemID="{15DC5BE3-6DFE-4E3A-A1EF-37F6E3D4B5E8}">
  <ds:schemaRefs>
    <ds:schemaRef ds:uri="http://schemas.microsoft.com/VisualStudio/2011/storyboarding/control"/>
  </ds:schemaRefs>
</ds:datastoreItem>
</file>

<file path=customXml/itemProps657.xml><?xml version="1.0" encoding="utf-8"?>
<ds:datastoreItem xmlns:ds="http://schemas.openxmlformats.org/officeDocument/2006/customXml" ds:itemID="{B8668F5D-9C70-447F-A81C-7644789F8FD1}">
  <ds:schemaRefs>
    <ds:schemaRef ds:uri="http://schemas.microsoft.com/VisualStudio/2011/storyboarding/control"/>
  </ds:schemaRefs>
</ds:datastoreItem>
</file>

<file path=customXml/itemProps658.xml><?xml version="1.0" encoding="utf-8"?>
<ds:datastoreItem xmlns:ds="http://schemas.openxmlformats.org/officeDocument/2006/customXml" ds:itemID="{F04165DA-807F-4513-9F78-580B31F0FB86}">
  <ds:schemaRefs>
    <ds:schemaRef ds:uri="http://schemas.microsoft.com/VisualStudio/2011/storyboarding/control"/>
  </ds:schemaRefs>
</ds:datastoreItem>
</file>

<file path=customXml/itemProps659.xml><?xml version="1.0" encoding="utf-8"?>
<ds:datastoreItem xmlns:ds="http://schemas.openxmlformats.org/officeDocument/2006/customXml" ds:itemID="{FFE1940F-73A0-476C-A692-4B798BE78FBA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3FF4020C-4AB7-422B-A17B-04DBBAA42593}">
  <ds:schemaRefs>
    <ds:schemaRef ds:uri="http://schemas.microsoft.com/VisualStudio/2011/storyboarding/control"/>
  </ds:schemaRefs>
</ds:datastoreItem>
</file>

<file path=customXml/itemProps660.xml><?xml version="1.0" encoding="utf-8"?>
<ds:datastoreItem xmlns:ds="http://schemas.openxmlformats.org/officeDocument/2006/customXml" ds:itemID="{99352FB4-97BC-4967-87DF-13ED1E03C605}">
  <ds:schemaRefs>
    <ds:schemaRef ds:uri="http://schemas.microsoft.com/VisualStudio/2011/storyboarding/control"/>
  </ds:schemaRefs>
</ds:datastoreItem>
</file>

<file path=customXml/itemProps661.xml><?xml version="1.0" encoding="utf-8"?>
<ds:datastoreItem xmlns:ds="http://schemas.openxmlformats.org/officeDocument/2006/customXml" ds:itemID="{0797BECA-0E1F-4039-BA21-B3827DC7D074}">
  <ds:schemaRefs>
    <ds:schemaRef ds:uri="http://schemas.microsoft.com/VisualStudio/2011/storyboarding/control"/>
  </ds:schemaRefs>
</ds:datastoreItem>
</file>

<file path=customXml/itemProps662.xml><?xml version="1.0" encoding="utf-8"?>
<ds:datastoreItem xmlns:ds="http://schemas.openxmlformats.org/officeDocument/2006/customXml" ds:itemID="{9A6480CA-1687-484E-8287-612C3A1B1E79}">
  <ds:schemaRefs>
    <ds:schemaRef ds:uri="http://schemas.microsoft.com/VisualStudio/2011/storyboarding/control"/>
  </ds:schemaRefs>
</ds:datastoreItem>
</file>

<file path=customXml/itemProps663.xml><?xml version="1.0" encoding="utf-8"?>
<ds:datastoreItem xmlns:ds="http://schemas.openxmlformats.org/officeDocument/2006/customXml" ds:itemID="{E00EC253-50A6-421A-BC18-74DB9F3D63E0}">
  <ds:schemaRefs>
    <ds:schemaRef ds:uri="http://schemas.microsoft.com/VisualStudio/2011/storyboarding/control"/>
  </ds:schemaRefs>
</ds:datastoreItem>
</file>

<file path=customXml/itemProps664.xml><?xml version="1.0" encoding="utf-8"?>
<ds:datastoreItem xmlns:ds="http://schemas.openxmlformats.org/officeDocument/2006/customXml" ds:itemID="{34369C19-3711-4290-AFAB-FA061BFAD407}">
  <ds:schemaRefs>
    <ds:schemaRef ds:uri="http://schemas.microsoft.com/VisualStudio/2011/storyboarding/control"/>
  </ds:schemaRefs>
</ds:datastoreItem>
</file>

<file path=customXml/itemProps665.xml><?xml version="1.0" encoding="utf-8"?>
<ds:datastoreItem xmlns:ds="http://schemas.openxmlformats.org/officeDocument/2006/customXml" ds:itemID="{6E871063-C6A4-48E0-9A48-BB07B62217EE}">
  <ds:schemaRefs>
    <ds:schemaRef ds:uri="http://schemas.microsoft.com/VisualStudio/2011/storyboarding/control"/>
  </ds:schemaRefs>
</ds:datastoreItem>
</file>

<file path=customXml/itemProps666.xml><?xml version="1.0" encoding="utf-8"?>
<ds:datastoreItem xmlns:ds="http://schemas.openxmlformats.org/officeDocument/2006/customXml" ds:itemID="{A04733AE-9323-4F8E-B8FE-1ADE0BAB3676}">
  <ds:schemaRefs>
    <ds:schemaRef ds:uri="http://schemas.microsoft.com/VisualStudio/2011/storyboarding/control"/>
  </ds:schemaRefs>
</ds:datastoreItem>
</file>

<file path=customXml/itemProps667.xml><?xml version="1.0" encoding="utf-8"?>
<ds:datastoreItem xmlns:ds="http://schemas.openxmlformats.org/officeDocument/2006/customXml" ds:itemID="{BF70707F-A5AB-421C-8751-9E3EE352F107}">
  <ds:schemaRefs>
    <ds:schemaRef ds:uri="http://schemas.microsoft.com/VisualStudio/2011/storyboarding/control"/>
  </ds:schemaRefs>
</ds:datastoreItem>
</file>

<file path=customXml/itemProps668.xml><?xml version="1.0" encoding="utf-8"?>
<ds:datastoreItem xmlns:ds="http://schemas.openxmlformats.org/officeDocument/2006/customXml" ds:itemID="{382BF69E-3EEB-4539-94A5-8C4DD396B161}">
  <ds:schemaRefs>
    <ds:schemaRef ds:uri="http://schemas.microsoft.com/VisualStudio/2011/storyboarding/control"/>
  </ds:schemaRefs>
</ds:datastoreItem>
</file>

<file path=customXml/itemProps669.xml><?xml version="1.0" encoding="utf-8"?>
<ds:datastoreItem xmlns:ds="http://schemas.openxmlformats.org/officeDocument/2006/customXml" ds:itemID="{0F917219-0B54-478B-8623-04EAF0B5757F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E91E54DE-5D23-44DC-AE5C-F204EBFD0314}">
  <ds:schemaRefs>
    <ds:schemaRef ds:uri="http://schemas.microsoft.com/VisualStudio/2011/storyboarding/control"/>
  </ds:schemaRefs>
</ds:datastoreItem>
</file>

<file path=customXml/itemProps670.xml><?xml version="1.0" encoding="utf-8"?>
<ds:datastoreItem xmlns:ds="http://schemas.openxmlformats.org/officeDocument/2006/customXml" ds:itemID="{654805F4-974F-441D-9B8F-DA105A4BC4FC}">
  <ds:schemaRefs>
    <ds:schemaRef ds:uri="http://schemas.microsoft.com/VisualStudio/2011/storyboarding/control"/>
  </ds:schemaRefs>
</ds:datastoreItem>
</file>

<file path=customXml/itemProps671.xml><?xml version="1.0" encoding="utf-8"?>
<ds:datastoreItem xmlns:ds="http://schemas.openxmlformats.org/officeDocument/2006/customXml" ds:itemID="{2EB99435-E9D7-447D-B16C-5AC963207837}">
  <ds:schemaRefs>
    <ds:schemaRef ds:uri="http://schemas.microsoft.com/VisualStudio/2011/storyboarding/control"/>
  </ds:schemaRefs>
</ds:datastoreItem>
</file>

<file path=customXml/itemProps672.xml><?xml version="1.0" encoding="utf-8"?>
<ds:datastoreItem xmlns:ds="http://schemas.openxmlformats.org/officeDocument/2006/customXml" ds:itemID="{A9755EE0-A6B8-496D-93E3-2C03BE30CC9C}">
  <ds:schemaRefs>
    <ds:schemaRef ds:uri="http://schemas.microsoft.com/VisualStudio/2011/storyboarding/control"/>
  </ds:schemaRefs>
</ds:datastoreItem>
</file>

<file path=customXml/itemProps673.xml><?xml version="1.0" encoding="utf-8"?>
<ds:datastoreItem xmlns:ds="http://schemas.openxmlformats.org/officeDocument/2006/customXml" ds:itemID="{E6902633-06EF-4A5A-87DD-1905F6973CD7}">
  <ds:schemaRefs>
    <ds:schemaRef ds:uri="http://schemas.microsoft.com/VisualStudio/2011/storyboarding/control"/>
  </ds:schemaRefs>
</ds:datastoreItem>
</file>

<file path=customXml/itemProps674.xml><?xml version="1.0" encoding="utf-8"?>
<ds:datastoreItem xmlns:ds="http://schemas.openxmlformats.org/officeDocument/2006/customXml" ds:itemID="{AC3549AE-512B-4140-9E1A-24E31A9A7116}">
  <ds:schemaRefs>
    <ds:schemaRef ds:uri="http://schemas.microsoft.com/VisualStudio/2011/storyboarding/control"/>
  </ds:schemaRefs>
</ds:datastoreItem>
</file>

<file path=customXml/itemProps675.xml><?xml version="1.0" encoding="utf-8"?>
<ds:datastoreItem xmlns:ds="http://schemas.openxmlformats.org/officeDocument/2006/customXml" ds:itemID="{9D5064C2-8A52-4D6D-BB8D-75943E0974CB}">
  <ds:schemaRefs>
    <ds:schemaRef ds:uri="http://schemas.microsoft.com/VisualStudio/2011/storyboarding/control"/>
  </ds:schemaRefs>
</ds:datastoreItem>
</file>

<file path=customXml/itemProps676.xml><?xml version="1.0" encoding="utf-8"?>
<ds:datastoreItem xmlns:ds="http://schemas.openxmlformats.org/officeDocument/2006/customXml" ds:itemID="{97E63325-BDFE-485C-A5C6-AEB18E783A12}">
  <ds:schemaRefs>
    <ds:schemaRef ds:uri="http://schemas.microsoft.com/VisualStudio/2011/storyboarding/control"/>
  </ds:schemaRefs>
</ds:datastoreItem>
</file>

<file path=customXml/itemProps677.xml><?xml version="1.0" encoding="utf-8"?>
<ds:datastoreItem xmlns:ds="http://schemas.openxmlformats.org/officeDocument/2006/customXml" ds:itemID="{600B6938-0878-4F09-A4EE-4F136B2ECE04}">
  <ds:schemaRefs>
    <ds:schemaRef ds:uri="http://schemas.microsoft.com/VisualStudio/2011/storyboarding/control"/>
  </ds:schemaRefs>
</ds:datastoreItem>
</file>

<file path=customXml/itemProps678.xml><?xml version="1.0" encoding="utf-8"?>
<ds:datastoreItem xmlns:ds="http://schemas.openxmlformats.org/officeDocument/2006/customXml" ds:itemID="{4F5AEFB6-94AF-4C4C-805D-3F57E15AB144}">
  <ds:schemaRefs>
    <ds:schemaRef ds:uri="http://schemas.microsoft.com/VisualStudio/2011/storyboarding/control"/>
  </ds:schemaRefs>
</ds:datastoreItem>
</file>

<file path=customXml/itemProps679.xml><?xml version="1.0" encoding="utf-8"?>
<ds:datastoreItem xmlns:ds="http://schemas.openxmlformats.org/officeDocument/2006/customXml" ds:itemID="{B8A3D848-A57E-4488-A3B0-39963B549D4E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94AAD862-F776-48DD-984B-50F6186F46EA}">
  <ds:schemaRefs>
    <ds:schemaRef ds:uri="http://schemas.microsoft.com/VisualStudio/2011/storyboarding/control"/>
  </ds:schemaRefs>
</ds:datastoreItem>
</file>

<file path=customXml/itemProps680.xml><?xml version="1.0" encoding="utf-8"?>
<ds:datastoreItem xmlns:ds="http://schemas.openxmlformats.org/officeDocument/2006/customXml" ds:itemID="{8C2BF777-93E9-418F-BD78-361F7A7A419D}">
  <ds:schemaRefs>
    <ds:schemaRef ds:uri="http://schemas.microsoft.com/VisualStudio/2011/storyboarding/control"/>
  </ds:schemaRefs>
</ds:datastoreItem>
</file>

<file path=customXml/itemProps681.xml><?xml version="1.0" encoding="utf-8"?>
<ds:datastoreItem xmlns:ds="http://schemas.openxmlformats.org/officeDocument/2006/customXml" ds:itemID="{BE026971-75DD-4560-946D-1D3A18BA8B22}">
  <ds:schemaRefs>
    <ds:schemaRef ds:uri="http://schemas.microsoft.com/VisualStudio/2011/storyboarding/control"/>
  </ds:schemaRefs>
</ds:datastoreItem>
</file>

<file path=customXml/itemProps682.xml><?xml version="1.0" encoding="utf-8"?>
<ds:datastoreItem xmlns:ds="http://schemas.openxmlformats.org/officeDocument/2006/customXml" ds:itemID="{7CCA3E17-AE9E-4E58-A074-843BD55292F2}">
  <ds:schemaRefs>
    <ds:schemaRef ds:uri="http://schemas.microsoft.com/VisualStudio/2011/storyboarding/control"/>
  </ds:schemaRefs>
</ds:datastoreItem>
</file>

<file path=customXml/itemProps683.xml><?xml version="1.0" encoding="utf-8"?>
<ds:datastoreItem xmlns:ds="http://schemas.openxmlformats.org/officeDocument/2006/customXml" ds:itemID="{0B6D062C-C868-42EA-A332-46AF3AFD7EA0}">
  <ds:schemaRefs>
    <ds:schemaRef ds:uri="http://schemas.microsoft.com/VisualStudio/2011/storyboarding/control"/>
  </ds:schemaRefs>
</ds:datastoreItem>
</file>

<file path=customXml/itemProps684.xml><?xml version="1.0" encoding="utf-8"?>
<ds:datastoreItem xmlns:ds="http://schemas.openxmlformats.org/officeDocument/2006/customXml" ds:itemID="{C9879772-1D4F-4D3A-B94A-C5DF0FF127B4}">
  <ds:schemaRefs>
    <ds:schemaRef ds:uri="http://schemas.microsoft.com/VisualStudio/2011/storyboarding/control"/>
  </ds:schemaRefs>
</ds:datastoreItem>
</file>

<file path=customXml/itemProps685.xml><?xml version="1.0" encoding="utf-8"?>
<ds:datastoreItem xmlns:ds="http://schemas.openxmlformats.org/officeDocument/2006/customXml" ds:itemID="{3E75AF38-6EAF-471D-89A0-BA3BFA46A3EC}">
  <ds:schemaRefs>
    <ds:schemaRef ds:uri="http://schemas.microsoft.com/VisualStudio/2011/storyboarding/control"/>
  </ds:schemaRefs>
</ds:datastoreItem>
</file>

<file path=customXml/itemProps686.xml><?xml version="1.0" encoding="utf-8"?>
<ds:datastoreItem xmlns:ds="http://schemas.openxmlformats.org/officeDocument/2006/customXml" ds:itemID="{4B18B447-6AA1-40CE-9325-C7BF85AB5AAF}">
  <ds:schemaRefs>
    <ds:schemaRef ds:uri="http://schemas.microsoft.com/VisualStudio/2011/storyboarding/control"/>
  </ds:schemaRefs>
</ds:datastoreItem>
</file>

<file path=customXml/itemProps687.xml><?xml version="1.0" encoding="utf-8"?>
<ds:datastoreItem xmlns:ds="http://schemas.openxmlformats.org/officeDocument/2006/customXml" ds:itemID="{47E5CB39-BB76-47EF-8EB9-A3921EBC1E84}">
  <ds:schemaRefs>
    <ds:schemaRef ds:uri="http://schemas.microsoft.com/VisualStudio/2011/storyboarding/control"/>
  </ds:schemaRefs>
</ds:datastoreItem>
</file>

<file path=customXml/itemProps688.xml><?xml version="1.0" encoding="utf-8"?>
<ds:datastoreItem xmlns:ds="http://schemas.openxmlformats.org/officeDocument/2006/customXml" ds:itemID="{09668FFA-56C5-456F-8625-8FB09256E2C7}">
  <ds:schemaRefs>
    <ds:schemaRef ds:uri="http://schemas.microsoft.com/VisualStudio/2011/storyboarding/control"/>
  </ds:schemaRefs>
</ds:datastoreItem>
</file>

<file path=customXml/itemProps689.xml><?xml version="1.0" encoding="utf-8"?>
<ds:datastoreItem xmlns:ds="http://schemas.openxmlformats.org/officeDocument/2006/customXml" ds:itemID="{0EB7C483-3EBD-4607-86F4-9B61AAD8A743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91ACA9C9-BE4F-4EB6-B52D-E980ED1C8F2A}">
  <ds:schemaRefs>
    <ds:schemaRef ds:uri="http://schemas.microsoft.com/VisualStudio/2011/storyboarding/control"/>
  </ds:schemaRefs>
</ds:datastoreItem>
</file>

<file path=customXml/itemProps690.xml><?xml version="1.0" encoding="utf-8"?>
<ds:datastoreItem xmlns:ds="http://schemas.openxmlformats.org/officeDocument/2006/customXml" ds:itemID="{3A2D8148-0CCC-4997-90CA-B9050BC50B59}">
  <ds:schemaRefs>
    <ds:schemaRef ds:uri="http://schemas.microsoft.com/VisualStudio/2011/storyboarding/control"/>
  </ds:schemaRefs>
</ds:datastoreItem>
</file>

<file path=customXml/itemProps691.xml><?xml version="1.0" encoding="utf-8"?>
<ds:datastoreItem xmlns:ds="http://schemas.openxmlformats.org/officeDocument/2006/customXml" ds:itemID="{21153DA1-E031-4463-984F-B9CD1BC9CEAA}">
  <ds:schemaRefs>
    <ds:schemaRef ds:uri="http://schemas.microsoft.com/VisualStudio/2011/storyboarding/control"/>
  </ds:schemaRefs>
</ds:datastoreItem>
</file>

<file path=customXml/itemProps692.xml><?xml version="1.0" encoding="utf-8"?>
<ds:datastoreItem xmlns:ds="http://schemas.openxmlformats.org/officeDocument/2006/customXml" ds:itemID="{BA09F9FF-D6DF-416E-9F6B-029F4A395407}">
  <ds:schemaRefs>
    <ds:schemaRef ds:uri="http://schemas.microsoft.com/VisualStudio/2011/storyboarding/control"/>
  </ds:schemaRefs>
</ds:datastoreItem>
</file>

<file path=customXml/itemProps693.xml><?xml version="1.0" encoding="utf-8"?>
<ds:datastoreItem xmlns:ds="http://schemas.openxmlformats.org/officeDocument/2006/customXml" ds:itemID="{5450B56F-0BFE-4548-91E3-B40732A40DB5}">
  <ds:schemaRefs>
    <ds:schemaRef ds:uri="http://schemas.microsoft.com/VisualStudio/2011/storyboarding/control"/>
  </ds:schemaRefs>
</ds:datastoreItem>
</file>

<file path=customXml/itemProps694.xml><?xml version="1.0" encoding="utf-8"?>
<ds:datastoreItem xmlns:ds="http://schemas.openxmlformats.org/officeDocument/2006/customXml" ds:itemID="{3BCEB781-FEDA-48BE-ADC9-971F871E941F}">
  <ds:schemaRefs>
    <ds:schemaRef ds:uri="http://schemas.microsoft.com/VisualStudio/2011/storyboarding/control"/>
  </ds:schemaRefs>
</ds:datastoreItem>
</file>

<file path=customXml/itemProps695.xml><?xml version="1.0" encoding="utf-8"?>
<ds:datastoreItem xmlns:ds="http://schemas.openxmlformats.org/officeDocument/2006/customXml" ds:itemID="{B83538A1-EA88-455E-9298-1450F54CFC7C}">
  <ds:schemaRefs>
    <ds:schemaRef ds:uri="http://schemas.microsoft.com/VisualStudio/2011/storyboarding/control"/>
  </ds:schemaRefs>
</ds:datastoreItem>
</file>

<file path=customXml/itemProps696.xml><?xml version="1.0" encoding="utf-8"?>
<ds:datastoreItem xmlns:ds="http://schemas.openxmlformats.org/officeDocument/2006/customXml" ds:itemID="{7F368F64-2752-4DEA-93E3-07AA52D3B65C}">
  <ds:schemaRefs>
    <ds:schemaRef ds:uri="http://schemas.microsoft.com/VisualStudio/2011/storyboarding/control"/>
  </ds:schemaRefs>
</ds:datastoreItem>
</file>

<file path=customXml/itemProps697.xml><?xml version="1.0" encoding="utf-8"?>
<ds:datastoreItem xmlns:ds="http://schemas.openxmlformats.org/officeDocument/2006/customXml" ds:itemID="{4F5FB6AC-1DCA-4243-A0E0-F1001191BE2B}">
  <ds:schemaRefs>
    <ds:schemaRef ds:uri="http://schemas.microsoft.com/VisualStudio/2011/storyboarding/control"/>
  </ds:schemaRefs>
</ds:datastoreItem>
</file>

<file path=customXml/itemProps698.xml><?xml version="1.0" encoding="utf-8"?>
<ds:datastoreItem xmlns:ds="http://schemas.openxmlformats.org/officeDocument/2006/customXml" ds:itemID="{44479111-47E1-4427-BA48-145A32B9CCF3}">
  <ds:schemaRefs>
    <ds:schemaRef ds:uri="http://schemas.microsoft.com/VisualStudio/2011/storyboarding/control"/>
  </ds:schemaRefs>
</ds:datastoreItem>
</file>

<file path=customXml/itemProps699.xml><?xml version="1.0" encoding="utf-8"?>
<ds:datastoreItem xmlns:ds="http://schemas.openxmlformats.org/officeDocument/2006/customXml" ds:itemID="{D57306BC-10E0-4583-859D-32A7DAA805D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97910F3-9DC2-4027-9B8A-CFF57AD822FA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49F75A5C-E9E9-4F20-A237-618ECEAD82CE}">
  <ds:schemaRefs>
    <ds:schemaRef ds:uri="http://schemas.microsoft.com/VisualStudio/2011/storyboarding/control"/>
  </ds:schemaRefs>
</ds:datastoreItem>
</file>

<file path=customXml/itemProps700.xml><?xml version="1.0" encoding="utf-8"?>
<ds:datastoreItem xmlns:ds="http://schemas.openxmlformats.org/officeDocument/2006/customXml" ds:itemID="{7AB81CF1-FC11-44B8-8973-04991C6C6DD7}">
  <ds:schemaRefs>
    <ds:schemaRef ds:uri="http://schemas.microsoft.com/VisualStudio/2011/storyboarding/control"/>
  </ds:schemaRefs>
</ds:datastoreItem>
</file>

<file path=customXml/itemProps701.xml><?xml version="1.0" encoding="utf-8"?>
<ds:datastoreItem xmlns:ds="http://schemas.openxmlformats.org/officeDocument/2006/customXml" ds:itemID="{CBDADA9F-8234-4270-A1BD-2B4C6EA9D1D0}">
  <ds:schemaRefs>
    <ds:schemaRef ds:uri="http://schemas.microsoft.com/VisualStudio/2011/storyboarding/control"/>
  </ds:schemaRefs>
</ds:datastoreItem>
</file>

<file path=customXml/itemProps702.xml><?xml version="1.0" encoding="utf-8"?>
<ds:datastoreItem xmlns:ds="http://schemas.openxmlformats.org/officeDocument/2006/customXml" ds:itemID="{A353C94E-CB36-4FCF-9E5A-53A4794806D6}">
  <ds:schemaRefs>
    <ds:schemaRef ds:uri="http://schemas.microsoft.com/VisualStudio/2011/storyboarding/control"/>
  </ds:schemaRefs>
</ds:datastoreItem>
</file>

<file path=customXml/itemProps703.xml><?xml version="1.0" encoding="utf-8"?>
<ds:datastoreItem xmlns:ds="http://schemas.openxmlformats.org/officeDocument/2006/customXml" ds:itemID="{227AB852-07C0-48BB-94D0-4E60B40C8D72}">
  <ds:schemaRefs>
    <ds:schemaRef ds:uri="http://schemas.microsoft.com/VisualStudio/2011/storyboarding/control"/>
  </ds:schemaRefs>
</ds:datastoreItem>
</file>

<file path=customXml/itemProps704.xml><?xml version="1.0" encoding="utf-8"?>
<ds:datastoreItem xmlns:ds="http://schemas.openxmlformats.org/officeDocument/2006/customXml" ds:itemID="{00FF259D-50B9-4B94-91D4-1C39FFC62BC3}">
  <ds:schemaRefs>
    <ds:schemaRef ds:uri="http://schemas.microsoft.com/VisualStudio/2011/storyboarding/control"/>
  </ds:schemaRefs>
</ds:datastoreItem>
</file>

<file path=customXml/itemProps705.xml><?xml version="1.0" encoding="utf-8"?>
<ds:datastoreItem xmlns:ds="http://schemas.openxmlformats.org/officeDocument/2006/customXml" ds:itemID="{D606B502-8A11-4FD7-85CD-006B04ACD421}">
  <ds:schemaRefs>
    <ds:schemaRef ds:uri="http://schemas.microsoft.com/VisualStudio/2011/storyboarding/control"/>
  </ds:schemaRefs>
</ds:datastoreItem>
</file>

<file path=customXml/itemProps706.xml><?xml version="1.0" encoding="utf-8"?>
<ds:datastoreItem xmlns:ds="http://schemas.openxmlformats.org/officeDocument/2006/customXml" ds:itemID="{9560AF28-E8F9-4B6F-9F10-43E2CAF3EFAB}">
  <ds:schemaRefs>
    <ds:schemaRef ds:uri="http://schemas.microsoft.com/VisualStudio/2011/storyboarding/control"/>
  </ds:schemaRefs>
</ds:datastoreItem>
</file>

<file path=customXml/itemProps707.xml><?xml version="1.0" encoding="utf-8"?>
<ds:datastoreItem xmlns:ds="http://schemas.openxmlformats.org/officeDocument/2006/customXml" ds:itemID="{32EF8875-FDB8-45C5-ACA0-D67896859652}">
  <ds:schemaRefs>
    <ds:schemaRef ds:uri="http://schemas.microsoft.com/VisualStudio/2011/storyboarding/control"/>
  </ds:schemaRefs>
</ds:datastoreItem>
</file>

<file path=customXml/itemProps708.xml><?xml version="1.0" encoding="utf-8"?>
<ds:datastoreItem xmlns:ds="http://schemas.openxmlformats.org/officeDocument/2006/customXml" ds:itemID="{D959726C-AE7B-4E07-ADF0-58581FD48BF0}">
  <ds:schemaRefs>
    <ds:schemaRef ds:uri="http://schemas.microsoft.com/VisualStudio/2011/storyboarding/control"/>
  </ds:schemaRefs>
</ds:datastoreItem>
</file>

<file path=customXml/itemProps709.xml><?xml version="1.0" encoding="utf-8"?>
<ds:datastoreItem xmlns:ds="http://schemas.openxmlformats.org/officeDocument/2006/customXml" ds:itemID="{BD8BA310-2494-4ECB-80F7-A0290C65A403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80E2D5C7-3D8B-403A-BCB2-BF04FC4751F3}">
  <ds:schemaRefs>
    <ds:schemaRef ds:uri="http://schemas.microsoft.com/VisualStudio/2011/storyboarding/control"/>
  </ds:schemaRefs>
</ds:datastoreItem>
</file>

<file path=customXml/itemProps710.xml><?xml version="1.0" encoding="utf-8"?>
<ds:datastoreItem xmlns:ds="http://schemas.openxmlformats.org/officeDocument/2006/customXml" ds:itemID="{564C2C3E-B3C6-4AC8-B884-CA3FB7CB0DF2}">
  <ds:schemaRefs>
    <ds:schemaRef ds:uri="http://schemas.microsoft.com/VisualStudio/2011/storyboarding/control"/>
  </ds:schemaRefs>
</ds:datastoreItem>
</file>

<file path=customXml/itemProps711.xml><?xml version="1.0" encoding="utf-8"?>
<ds:datastoreItem xmlns:ds="http://schemas.openxmlformats.org/officeDocument/2006/customXml" ds:itemID="{6356F580-2E14-4466-B678-757DB10212B3}">
  <ds:schemaRefs>
    <ds:schemaRef ds:uri="http://schemas.microsoft.com/VisualStudio/2011/storyboarding/control"/>
  </ds:schemaRefs>
</ds:datastoreItem>
</file>

<file path=customXml/itemProps712.xml><?xml version="1.0" encoding="utf-8"?>
<ds:datastoreItem xmlns:ds="http://schemas.openxmlformats.org/officeDocument/2006/customXml" ds:itemID="{5472B989-36CA-4C19-9284-1D60162C192A}">
  <ds:schemaRefs>
    <ds:schemaRef ds:uri="http://schemas.microsoft.com/VisualStudio/2011/storyboarding/control"/>
  </ds:schemaRefs>
</ds:datastoreItem>
</file>

<file path=customXml/itemProps713.xml><?xml version="1.0" encoding="utf-8"?>
<ds:datastoreItem xmlns:ds="http://schemas.openxmlformats.org/officeDocument/2006/customXml" ds:itemID="{2B9D76DB-BF4C-46EB-BD90-3D34763B50D0}">
  <ds:schemaRefs>
    <ds:schemaRef ds:uri="http://schemas.microsoft.com/VisualStudio/2011/storyboarding/control"/>
  </ds:schemaRefs>
</ds:datastoreItem>
</file>

<file path=customXml/itemProps714.xml><?xml version="1.0" encoding="utf-8"?>
<ds:datastoreItem xmlns:ds="http://schemas.openxmlformats.org/officeDocument/2006/customXml" ds:itemID="{09889BB4-64E7-48CB-A254-944573F1D0DD}">
  <ds:schemaRefs>
    <ds:schemaRef ds:uri="http://schemas.microsoft.com/VisualStudio/2011/storyboarding/control"/>
  </ds:schemaRefs>
</ds:datastoreItem>
</file>

<file path=customXml/itemProps715.xml><?xml version="1.0" encoding="utf-8"?>
<ds:datastoreItem xmlns:ds="http://schemas.openxmlformats.org/officeDocument/2006/customXml" ds:itemID="{F8383F36-E080-4D2A-8DEF-D5EB2687BE8E}">
  <ds:schemaRefs>
    <ds:schemaRef ds:uri="http://schemas.microsoft.com/VisualStudio/2011/storyboarding/control"/>
  </ds:schemaRefs>
</ds:datastoreItem>
</file>

<file path=customXml/itemProps716.xml><?xml version="1.0" encoding="utf-8"?>
<ds:datastoreItem xmlns:ds="http://schemas.openxmlformats.org/officeDocument/2006/customXml" ds:itemID="{896A03F9-1782-4B65-8B07-5CE37A29A748}">
  <ds:schemaRefs>
    <ds:schemaRef ds:uri="http://schemas.microsoft.com/VisualStudio/2011/storyboarding/control"/>
  </ds:schemaRefs>
</ds:datastoreItem>
</file>

<file path=customXml/itemProps717.xml><?xml version="1.0" encoding="utf-8"?>
<ds:datastoreItem xmlns:ds="http://schemas.openxmlformats.org/officeDocument/2006/customXml" ds:itemID="{EB34F97E-A09E-4348-B30A-C076E7895B44}">
  <ds:schemaRefs>
    <ds:schemaRef ds:uri="http://schemas.microsoft.com/VisualStudio/2011/storyboarding/control"/>
  </ds:schemaRefs>
</ds:datastoreItem>
</file>

<file path=customXml/itemProps718.xml><?xml version="1.0" encoding="utf-8"?>
<ds:datastoreItem xmlns:ds="http://schemas.openxmlformats.org/officeDocument/2006/customXml" ds:itemID="{61BA5B07-C298-48DC-A49A-9091657D84E0}">
  <ds:schemaRefs>
    <ds:schemaRef ds:uri="http://schemas.microsoft.com/VisualStudio/2011/storyboarding/control"/>
  </ds:schemaRefs>
</ds:datastoreItem>
</file>

<file path=customXml/itemProps719.xml><?xml version="1.0" encoding="utf-8"?>
<ds:datastoreItem xmlns:ds="http://schemas.openxmlformats.org/officeDocument/2006/customXml" ds:itemID="{DD2091E2-C8F5-4590-AC0A-80222B906232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D32B167B-F34F-4CCA-9111-31C95F4D64E1}">
  <ds:schemaRefs>
    <ds:schemaRef ds:uri="http://schemas.microsoft.com/VisualStudio/2011/storyboarding/control"/>
  </ds:schemaRefs>
</ds:datastoreItem>
</file>

<file path=customXml/itemProps720.xml><?xml version="1.0" encoding="utf-8"?>
<ds:datastoreItem xmlns:ds="http://schemas.openxmlformats.org/officeDocument/2006/customXml" ds:itemID="{1BB539BF-72A8-4CDF-A145-B91B6F1C0CE3}">
  <ds:schemaRefs>
    <ds:schemaRef ds:uri="http://schemas.microsoft.com/VisualStudio/2011/storyboarding/control"/>
  </ds:schemaRefs>
</ds:datastoreItem>
</file>

<file path=customXml/itemProps721.xml><?xml version="1.0" encoding="utf-8"?>
<ds:datastoreItem xmlns:ds="http://schemas.openxmlformats.org/officeDocument/2006/customXml" ds:itemID="{863954C9-67C9-4B92-9375-55270634038F}">
  <ds:schemaRefs>
    <ds:schemaRef ds:uri="http://schemas.microsoft.com/VisualStudio/2011/storyboarding/control"/>
  </ds:schemaRefs>
</ds:datastoreItem>
</file>

<file path=customXml/itemProps722.xml><?xml version="1.0" encoding="utf-8"?>
<ds:datastoreItem xmlns:ds="http://schemas.openxmlformats.org/officeDocument/2006/customXml" ds:itemID="{176F8B2D-5B53-4FD3-9D35-AF35E12EBB76}">
  <ds:schemaRefs>
    <ds:schemaRef ds:uri="http://schemas.microsoft.com/VisualStudio/2011/storyboarding/control"/>
  </ds:schemaRefs>
</ds:datastoreItem>
</file>

<file path=customXml/itemProps723.xml><?xml version="1.0" encoding="utf-8"?>
<ds:datastoreItem xmlns:ds="http://schemas.openxmlformats.org/officeDocument/2006/customXml" ds:itemID="{6A1E06CC-1EDC-40C4-8F76-0216B4BCC12D}">
  <ds:schemaRefs>
    <ds:schemaRef ds:uri="http://schemas.microsoft.com/VisualStudio/2011/storyboarding/control"/>
  </ds:schemaRefs>
</ds:datastoreItem>
</file>

<file path=customXml/itemProps724.xml><?xml version="1.0" encoding="utf-8"?>
<ds:datastoreItem xmlns:ds="http://schemas.openxmlformats.org/officeDocument/2006/customXml" ds:itemID="{EFBFCF74-0177-47DE-9FA0-5E72D1D83F7D}">
  <ds:schemaRefs>
    <ds:schemaRef ds:uri="http://schemas.microsoft.com/VisualStudio/2011/storyboarding/control"/>
  </ds:schemaRefs>
</ds:datastoreItem>
</file>

<file path=customXml/itemProps725.xml><?xml version="1.0" encoding="utf-8"?>
<ds:datastoreItem xmlns:ds="http://schemas.openxmlformats.org/officeDocument/2006/customXml" ds:itemID="{91202382-CA80-4CDB-B334-22B1DF87E7C1}">
  <ds:schemaRefs>
    <ds:schemaRef ds:uri="http://schemas.microsoft.com/VisualStudio/2011/storyboarding/control"/>
  </ds:schemaRefs>
</ds:datastoreItem>
</file>

<file path=customXml/itemProps726.xml><?xml version="1.0" encoding="utf-8"?>
<ds:datastoreItem xmlns:ds="http://schemas.openxmlformats.org/officeDocument/2006/customXml" ds:itemID="{06593930-59F1-4BB3-911C-46578E5FEB74}">
  <ds:schemaRefs>
    <ds:schemaRef ds:uri="http://schemas.microsoft.com/VisualStudio/2011/storyboarding/control"/>
  </ds:schemaRefs>
</ds:datastoreItem>
</file>

<file path=customXml/itemProps727.xml><?xml version="1.0" encoding="utf-8"?>
<ds:datastoreItem xmlns:ds="http://schemas.openxmlformats.org/officeDocument/2006/customXml" ds:itemID="{AA4EC572-1426-4F52-9A05-55AD4626E3A7}">
  <ds:schemaRefs>
    <ds:schemaRef ds:uri="http://schemas.microsoft.com/VisualStudio/2011/storyboarding/control"/>
  </ds:schemaRefs>
</ds:datastoreItem>
</file>

<file path=customXml/itemProps728.xml><?xml version="1.0" encoding="utf-8"?>
<ds:datastoreItem xmlns:ds="http://schemas.openxmlformats.org/officeDocument/2006/customXml" ds:itemID="{88166B0E-A525-409D-BEA7-0296152E3BEC}">
  <ds:schemaRefs>
    <ds:schemaRef ds:uri="http://schemas.microsoft.com/VisualStudio/2011/storyboarding/control"/>
  </ds:schemaRefs>
</ds:datastoreItem>
</file>

<file path=customXml/itemProps729.xml><?xml version="1.0" encoding="utf-8"?>
<ds:datastoreItem xmlns:ds="http://schemas.openxmlformats.org/officeDocument/2006/customXml" ds:itemID="{2F5212E1-EFBE-4DCE-88ED-CA3FB160B116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DF97E1F3-5D9E-4A3F-854B-6CD60DC16617}">
  <ds:schemaRefs>
    <ds:schemaRef ds:uri="http://schemas.microsoft.com/VisualStudio/2011/storyboarding/control"/>
  </ds:schemaRefs>
</ds:datastoreItem>
</file>

<file path=customXml/itemProps730.xml><?xml version="1.0" encoding="utf-8"?>
<ds:datastoreItem xmlns:ds="http://schemas.openxmlformats.org/officeDocument/2006/customXml" ds:itemID="{5AD5651B-C115-4EFB-9335-957C564EB735}">
  <ds:schemaRefs>
    <ds:schemaRef ds:uri="http://schemas.microsoft.com/VisualStudio/2011/storyboarding/control"/>
  </ds:schemaRefs>
</ds:datastoreItem>
</file>

<file path=customXml/itemProps731.xml><?xml version="1.0" encoding="utf-8"?>
<ds:datastoreItem xmlns:ds="http://schemas.openxmlformats.org/officeDocument/2006/customXml" ds:itemID="{91309AF7-4639-4366-BA5E-4FB4C802D55B}">
  <ds:schemaRefs>
    <ds:schemaRef ds:uri="http://schemas.microsoft.com/VisualStudio/2011/storyboarding/control"/>
  </ds:schemaRefs>
</ds:datastoreItem>
</file>

<file path=customXml/itemProps732.xml><?xml version="1.0" encoding="utf-8"?>
<ds:datastoreItem xmlns:ds="http://schemas.openxmlformats.org/officeDocument/2006/customXml" ds:itemID="{4308E10D-162B-4B95-BF04-E653C4F4BD2F}">
  <ds:schemaRefs>
    <ds:schemaRef ds:uri="http://schemas.microsoft.com/VisualStudio/2011/storyboarding/control"/>
  </ds:schemaRefs>
</ds:datastoreItem>
</file>

<file path=customXml/itemProps733.xml><?xml version="1.0" encoding="utf-8"?>
<ds:datastoreItem xmlns:ds="http://schemas.openxmlformats.org/officeDocument/2006/customXml" ds:itemID="{AC19C2CB-1359-4552-A793-8FC66D1B33DE}">
  <ds:schemaRefs>
    <ds:schemaRef ds:uri="http://schemas.microsoft.com/VisualStudio/2011/storyboarding/control"/>
  </ds:schemaRefs>
</ds:datastoreItem>
</file>

<file path=customXml/itemProps734.xml><?xml version="1.0" encoding="utf-8"?>
<ds:datastoreItem xmlns:ds="http://schemas.openxmlformats.org/officeDocument/2006/customXml" ds:itemID="{D2558A47-702A-41F5-8A8E-4D124B40D2AA}">
  <ds:schemaRefs>
    <ds:schemaRef ds:uri="http://schemas.microsoft.com/VisualStudio/2011/storyboarding/control"/>
  </ds:schemaRefs>
</ds:datastoreItem>
</file>

<file path=customXml/itemProps735.xml><?xml version="1.0" encoding="utf-8"?>
<ds:datastoreItem xmlns:ds="http://schemas.openxmlformats.org/officeDocument/2006/customXml" ds:itemID="{345ECC32-062F-487D-8A2D-A9F02AC89CC6}">
  <ds:schemaRefs>
    <ds:schemaRef ds:uri="http://schemas.microsoft.com/VisualStudio/2011/storyboarding/control"/>
  </ds:schemaRefs>
</ds:datastoreItem>
</file>

<file path=customXml/itemProps736.xml><?xml version="1.0" encoding="utf-8"?>
<ds:datastoreItem xmlns:ds="http://schemas.openxmlformats.org/officeDocument/2006/customXml" ds:itemID="{F4A39EC9-B9CF-4176-ACB8-A590BFEDACBE}">
  <ds:schemaRefs>
    <ds:schemaRef ds:uri="http://schemas.microsoft.com/VisualStudio/2011/storyboarding/control"/>
  </ds:schemaRefs>
</ds:datastoreItem>
</file>

<file path=customXml/itemProps737.xml><?xml version="1.0" encoding="utf-8"?>
<ds:datastoreItem xmlns:ds="http://schemas.openxmlformats.org/officeDocument/2006/customXml" ds:itemID="{F0FD24EA-AF4E-4ADC-8E91-2C979E269856}">
  <ds:schemaRefs>
    <ds:schemaRef ds:uri="http://schemas.microsoft.com/VisualStudio/2011/storyboarding/control"/>
  </ds:schemaRefs>
</ds:datastoreItem>
</file>

<file path=customXml/itemProps738.xml><?xml version="1.0" encoding="utf-8"?>
<ds:datastoreItem xmlns:ds="http://schemas.openxmlformats.org/officeDocument/2006/customXml" ds:itemID="{4174FEC4-A045-471A-9DFF-F3A80883DA1A}">
  <ds:schemaRefs>
    <ds:schemaRef ds:uri="http://schemas.microsoft.com/VisualStudio/2011/storyboarding/control"/>
  </ds:schemaRefs>
</ds:datastoreItem>
</file>

<file path=customXml/itemProps739.xml><?xml version="1.0" encoding="utf-8"?>
<ds:datastoreItem xmlns:ds="http://schemas.openxmlformats.org/officeDocument/2006/customXml" ds:itemID="{96C4F39A-3945-45D3-9CA8-BD4CBC8B0632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841DFA03-7A96-4383-9F8F-D7E58FBA3A6A}">
  <ds:schemaRefs>
    <ds:schemaRef ds:uri="http://schemas.microsoft.com/VisualStudio/2011/storyboarding/control"/>
  </ds:schemaRefs>
</ds:datastoreItem>
</file>

<file path=customXml/itemProps740.xml><?xml version="1.0" encoding="utf-8"?>
<ds:datastoreItem xmlns:ds="http://schemas.openxmlformats.org/officeDocument/2006/customXml" ds:itemID="{5DE1DB14-030F-44D1-9537-0C3816A957EA}">
  <ds:schemaRefs>
    <ds:schemaRef ds:uri="http://schemas.microsoft.com/VisualStudio/2011/storyboarding/control"/>
  </ds:schemaRefs>
</ds:datastoreItem>
</file>

<file path=customXml/itemProps741.xml><?xml version="1.0" encoding="utf-8"?>
<ds:datastoreItem xmlns:ds="http://schemas.openxmlformats.org/officeDocument/2006/customXml" ds:itemID="{40EABB40-855D-4623-9F7F-1AF210A583BE}">
  <ds:schemaRefs>
    <ds:schemaRef ds:uri="http://schemas.microsoft.com/VisualStudio/2011/storyboarding/control"/>
  </ds:schemaRefs>
</ds:datastoreItem>
</file>

<file path=customXml/itemProps742.xml><?xml version="1.0" encoding="utf-8"?>
<ds:datastoreItem xmlns:ds="http://schemas.openxmlformats.org/officeDocument/2006/customXml" ds:itemID="{437D164B-71CF-4DD6-842A-7A476467A915}">
  <ds:schemaRefs>
    <ds:schemaRef ds:uri="http://schemas.microsoft.com/VisualStudio/2011/storyboarding/control"/>
  </ds:schemaRefs>
</ds:datastoreItem>
</file>

<file path=customXml/itemProps743.xml><?xml version="1.0" encoding="utf-8"?>
<ds:datastoreItem xmlns:ds="http://schemas.openxmlformats.org/officeDocument/2006/customXml" ds:itemID="{781C25F1-AF09-4EEC-B7A3-4E689C26AAEC}">
  <ds:schemaRefs>
    <ds:schemaRef ds:uri="http://schemas.microsoft.com/VisualStudio/2011/storyboarding/control"/>
  </ds:schemaRefs>
</ds:datastoreItem>
</file>

<file path=customXml/itemProps744.xml><?xml version="1.0" encoding="utf-8"?>
<ds:datastoreItem xmlns:ds="http://schemas.openxmlformats.org/officeDocument/2006/customXml" ds:itemID="{74953B78-505A-48A9-92C7-E02B465489DD}">
  <ds:schemaRefs>
    <ds:schemaRef ds:uri="http://schemas.microsoft.com/VisualStudio/2011/storyboarding/control"/>
  </ds:schemaRefs>
</ds:datastoreItem>
</file>

<file path=customXml/itemProps745.xml><?xml version="1.0" encoding="utf-8"?>
<ds:datastoreItem xmlns:ds="http://schemas.openxmlformats.org/officeDocument/2006/customXml" ds:itemID="{7B738A73-DA20-448D-AF69-4AF31270EE88}">
  <ds:schemaRefs>
    <ds:schemaRef ds:uri="http://schemas.microsoft.com/VisualStudio/2011/storyboarding/control"/>
  </ds:schemaRefs>
</ds:datastoreItem>
</file>

<file path=customXml/itemProps746.xml><?xml version="1.0" encoding="utf-8"?>
<ds:datastoreItem xmlns:ds="http://schemas.openxmlformats.org/officeDocument/2006/customXml" ds:itemID="{BB2CCF66-B8DF-405A-BB92-FD8C66CC405E}">
  <ds:schemaRefs>
    <ds:schemaRef ds:uri="http://schemas.microsoft.com/VisualStudio/2011/storyboarding/control"/>
  </ds:schemaRefs>
</ds:datastoreItem>
</file>

<file path=customXml/itemProps747.xml><?xml version="1.0" encoding="utf-8"?>
<ds:datastoreItem xmlns:ds="http://schemas.openxmlformats.org/officeDocument/2006/customXml" ds:itemID="{E6A13FB2-3AEA-4CD3-94E0-0B313A46A980}">
  <ds:schemaRefs>
    <ds:schemaRef ds:uri="http://schemas.microsoft.com/VisualStudio/2011/storyboarding/control"/>
  </ds:schemaRefs>
</ds:datastoreItem>
</file>

<file path=customXml/itemProps748.xml><?xml version="1.0" encoding="utf-8"?>
<ds:datastoreItem xmlns:ds="http://schemas.openxmlformats.org/officeDocument/2006/customXml" ds:itemID="{3D29D5F3-C68A-40C0-9C89-ACB432A0924C}">
  <ds:schemaRefs>
    <ds:schemaRef ds:uri="http://schemas.microsoft.com/VisualStudio/2011/storyboarding/control"/>
  </ds:schemaRefs>
</ds:datastoreItem>
</file>

<file path=customXml/itemProps749.xml><?xml version="1.0" encoding="utf-8"?>
<ds:datastoreItem xmlns:ds="http://schemas.openxmlformats.org/officeDocument/2006/customXml" ds:itemID="{244EF67C-1146-48A9-856A-13A176149532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CA463455-0B92-4875-84EC-111814E233EB}">
  <ds:schemaRefs>
    <ds:schemaRef ds:uri="http://schemas.microsoft.com/VisualStudio/2011/storyboarding/control"/>
  </ds:schemaRefs>
</ds:datastoreItem>
</file>

<file path=customXml/itemProps750.xml><?xml version="1.0" encoding="utf-8"?>
<ds:datastoreItem xmlns:ds="http://schemas.openxmlformats.org/officeDocument/2006/customXml" ds:itemID="{BD7183A1-1F0F-47B6-8E94-A4BB5B694C7C}">
  <ds:schemaRefs>
    <ds:schemaRef ds:uri="http://schemas.microsoft.com/VisualStudio/2011/storyboarding/control"/>
  </ds:schemaRefs>
</ds:datastoreItem>
</file>

<file path=customXml/itemProps751.xml><?xml version="1.0" encoding="utf-8"?>
<ds:datastoreItem xmlns:ds="http://schemas.openxmlformats.org/officeDocument/2006/customXml" ds:itemID="{25F13079-5D5D-4DB4-BDCD-7342069A6D6A}">
  <ds:schemaRefs>
    <ds:schemaRef ds:uri="http://schemas.microsoft.com/VisualStudio/2011/storyboarding/control"/>
  </ds:schemaRefs>
</ds:datastoreItem>
</file>

<file path=customXml/itemProps752.xml><?xml version="1.0" encoding="utf-8"?>
<ds:datastoreItem xmlns:ds="http://schemas.openxmlformats.org/officeDocument/2006/customXml" ds:itemID="{60003024-0A4F-4455-A9D4-D08557CC4199}">
  <ds:schemaRefs>
    <ds:schemaRef ds:uri="http://schemas.microsoft.com/VisualStudio/2011/storyboarding/control"/>
  </ds:schemaRefs>
</ds:datastoreItem>
</file>

<file path=customXml/itemProps753.xml><?xml version="1.0" encoding="utf-8"?>
<ds:datastoreItem xmlns:ds="http://schemas.openxmlformats.org/officeDocument/2006/customXml" ds:itemID="{AA363515-DC28-4C53-ABCC-1425BD4FCF8E}">
  <ds:schemaRefs>
    <ds:schemaRef ds:uri="http://schemas.microsoft.com/VisualStudio/2011/storyboarding/control"/>
  </ds:schemaRefs>
</ds:datastoreItem>
</file>

<file path=customXml/itemProps754.xml><?xml version="1.0" encoding="utf-8"?>
<ds:datastoreItem xmlns:ds="http://schemas.openxmlformats.org/officeDocument/2006/customXml" ds:itemID="{5090D398-5C95-4FE1-B594-7303A8A4E1C3}">
  <ds:schemaRefs>
    <ds:schemaRef ds:uri="http://schemas.microsoft.com/VisualStudio/2011/storyboarding/control"/>
  </ds:schemaRefs>
</ds:datastoreItem>
</file>

<file path=customXml/itemProps755.xml><?xml version="1.0" encoding="utf-8"?>
<ds:datastoreItem xmlns:ds="http://schemas.openxmlformats.org/officeDocument/2006/customXml" ds:itemID="{D35CC69D-7BD0-4480-8812-FEE0240B6FF6}">
  <ds:schemaRefs>
    <ds:schemaRef ds:uri="http://schemas.microsoft.com/VisualStudio/2011/storyboarding/control"/>
  </ds:schemaRefs>
</ds:datastoreItem>
</file>

<file path=customXml/itemProps756.xml><?xml version="1.0" encoding="utf-8"?>
<ds:datastoreItem xmlns:ds="http://schemas.openxmlformats.org/officeDocument/2006/customXml" ds:itemID="{1DF4653E-2EE7-4EB6-B3FE-7C9F55F6A2C9}">
  <ds:schemaRefs>
    <ds:schemaRef ds:uri="http://schemas.microsoft.com/VisualStudio/2011/storyboarding/control"/>
  </ds:schemaRefs>
</ds:datastoreItem>
</file>

<file path=customXml/itemProps757.xml><?xml version="1.0" encoding="utf-8"?>
<ds:datastoreItem xmlns:ds="http://schemas.openxmlformats.org/officeDocument/2006/customXml" ds:itemID="{52038E17-ADBE-4A5A-84BE-EE589EAAA1FD}">
  <ds:schemaRefs>
    <ds:schemaRef ds:uri="http://schemas.microsoft.com/VisualStudio/2011/storyboarding/control"/>
  </ds:schemaRefs>
</ds:datastoreItem>
</file>

<file path=customXml/itemProps758.xml><?xml version="1.0" encoding="utf-8"?>
<ds:datastoreItem xmlns:ds="http://schemas.openxmlformats.org/officeDocument/2006/customXml" ds:itemID="{488ADD20-642F-4D8C-BF81-87CA5AB19C3D}">
  <ds:schemaRefs>
    <ds:schemaRef ds:uri="http://schemas.microsoft.com/VisualStudio/2011/storyboarding/control"/>
  </ds:schemaRefs>
</ds:datastoreItem>
</file>

<file path=customXml/itemProps759.xml><?xml version="1.0" encoding="utf-8"?>
<ds:datastoreItem xmlns:ds="http://schemas.openxmlformats.org/officeDocument/2006/customXml" ds:itemID="{1F2226CB-996B-4B73-BDCE-144B300AB2A9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D60933A4-5812-410D-A0E1-E4D7B30AF634}">
  <ds:schemaRefs>
    <ds:schemaRef ds:uri="http://schemas.microsoft.com/VisualStudio/2011/storyboarding/control"/>
  </ds:schemaRefs>
</ds:datastoreItem>
</file>

<file path=customXml/itemProps760.xml><?xml version="1.0" encoding="utf-8"?>
<ds:datastoreItem xmlns:ds="http://schemas.openxmlformats.org/officeDocument/2006/customXml" ds:itemID="{A36038E6-5427-4FC5-8012-018FEA56D53A}">
  <ds:schemaRefs>
    <ds:schemaRef ds:uri="http://schemas.microsoft.com/VisualStudio/2011/storyboarding/control"/>
  </ds:schemaRefs>
</ds:datastoreItem>
</file>

<file path=customXml/itemProps761.xml><?xml version="1.0" encoding="utf-8"?>
<ds:datastoreItem xmlns:ds="http://schemas.openxmlformats.org/officeDocument/2006/customXml" ds:itemID="{381BCF7F-9491-413B-B808-08E5EF6664C4}">
  <ds:schemaRefs>
    <ds:schemaRef ds:uri="http://schemas.microsoft.com/VisualStudio/2011/storyboarding/control"/>
  </ds:schemaRefs>
</ds:datastoreItem>
</file>

<file path=customXml/itemProps762.xml><?xml version="1.0" encoding="utf-8"?>
<ds:datastoreItem xmlns:ds="http://schemas.openxmlformats.org/officeDocument/2006/customXml" ds:itemID="{13F1917D-A3DB-4E85-B4AB-DA4F907AB53D}">
  <ds:schemaRefs>
    <ds:schemaRef ds:uri="http://schemas.microsoft.com/VisualStudio/2011/storyboarding/control"/>
  </ds:schemaRefs>
</ds:datastoreItem>
</file>

<file path=customXml/itemProps763.xml><?xml version="1.0" encoding="utf-8"?>
<ds:datastoreItem xmlns:ds="http://schemas.openxmlformats.org/officeDocument/2006/customXml" ds:itemID="{A81AEBA3-3C43-40A1-8012-B9372B48FA7F}">
  <ds:schemaRefs>
    <ds:schemaRef ds:uri="http://schemas.microsoft.com/VisualStudio/2011/storyboarding/control"/>
  </ds:schemaRefs>
</ds:datastoreItem>
</file>

<file path=customXml/itemProps764.xml><?xml version="1.0" encoding="utf-8"?>
<ds:datastoreItem xmlns:ds="http://schemas.openxmlformats.org/officeDocument/2006/customXml" ds:itemID="{57683296-698C-4A53-B5DE-33021739D5C4}">
  <ds:schemaRefs>
    <ds:schemaRef ds:uri="http://schemas.microsoft.com/VisualStudio/2011/storyboarding/control"/>
  </ds:schemaRefs>
</ds:datastoreItem>
</file>

<file path=customXml/itemProps765.xml><?xml version="1.0" encoding="utf-8"?>
<ds:datastoreItem xmlns:ds="http://schemas.openxmlformats.org/officeDocument/2006/customXml" ds:itemID="{D45AC8CA-CDF6-4397-AA22-B6D1EF771D63}">
  <ds:schemaRefs>
    <ds:schemaRef ds:uri="http://schemas.microsoft.com/VisualStudio/2011/storyboarding/control"/>
  </ds:schemaRefs>
</ds:datastoreItem>
</file>

<file path=customXml/itemProps766.xml><?xml version="1.0" encoding="utf-8"?>
<ds:datastoreItem xmlns:ds="http://schemas.openxmlformats.org/officeDocument/2006/customXml" ds:itemID="{5E4F958B-5C86-4616-B229-36629290BC89}">
  <ds:schemaRefs>
    <ds:schemaRef ds:uri="http://schemas.microsoft.com/VisualStudio/2011/storyboarding/control"/>
  </ds:schemaRefs>
</ds:datastoreItem>
</file>

<file path=customXml/itemProps767.xml><?xml version="1.0" encoding="utf-8"?>
<ds:datastoreItem xmlns:ds="http://schemas.openxmlformats.org/officeDocument/2006/customXml" ds:itemID="{D879B68A-302D-4919-9C1F-65A4A6BF166E}">
  <ds:schemaRefs>
    <ds:schemaRef ds:uri="http://schemas.microsoft.com/VisualStudio/2011/storyboarding/control"/>
  </ds:schemaRefs>
</ds:datastoreItem>
</file>

<file path=customXml/itemProps768.xml><?xml version="1.0" encoding="utf-8"?>
<ds:datastoreItem xmlns:ds="http://schemas.openxmlformats.org/officeDocument/2006/customXml" ds:itemID="{6DDE257F-90F6-49C7-AE47-BC8F983615C3}">
  <ds:schemaRefs>
    <ds:schemaRef ds:uri="http://schemas.microsoft.com/VisualStudio/2011/storyboarding/control"/>
  </ds:schemaRefs>
</ds:datastoreItem>
</file>

<file path=customXml/itemProps769.xml><?xml version="1.0" encoding="utf-8"?>
<ds:datastoreItem xmlns:ds="http://schemas.openxmlformats.org/officeDocument/2006/customXml" ds:itemID="{3352E223-53BA-4768-9C12-416419BEFC23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F91E0DF9-FC1B-48F3-9409-D31CD6DDE069}">
  <ds:schemaRefs>
    <ds:schemaRef ds:uri="http://schemas.microsoft.com/VisualStudio/2011/storyboarding/control"/>
  </ds:schemaRefs>
</ds:datastoreItem>
</file>

<file path=customXml/itemProps770.xml><?xml version="1.0" encoding="utf-8"?>
<ds:datastoreItem xmlns:ds="http://schemas.openxmlformats.org/officeDocument/2006/customXml" ds:itemID="{4A353A33-CD50-4C90-8F98-05CEDD1787FD}">
  <ds:schemaRefs>
    <ds:schemaRef ds:uri="http://schemas.microsoft.com/VisualStudio/2011/storyboarding/control"/>
  </ds:schemaRefs>
</ds:datastoreItem>
</file>

<file path=customXml/itemProps771.xml><?xml version="1.0" encoding="utf-8"?>
<ds:datastoreItem xmlns:ds="http://schemas.openxmlformats.org/officeDocument/2006/customXml" ds:itemID="{69E4A060-519D-456C-8C84-026887B07AD2}">
  <ds:schemaRefs>
    <ds:schemaRef ds:uri="http://schemas.microsoft.com/VisualStudio/2011/storyboarding/control"/>
  </ds:schemaRefs>
</ds:datastoreItem>
</file>

<file path=customXml/itemProps772.xml><?xml version="1.0" encoding="utf-8"?>
<ds:datastoreItem xmlns:ds="http://schemas.openxmlformats.org/officeDocument/2006/customXml" ds:itemID="{52D5EDAE-C3CF-46CF-AE3B-BC0670001B6C}">
  <ds:schemaRefs>
    <ds:schemaRef ds:uri="http://schemas.microsoft.com/VisualStudio/2011/storyboarding/control"/>
  </ds:schemaRefs>
</ds:datastoreItem>
</file>

<file path=customXml/itemProps773.xml><?xml version="1.0" encoding="utf-8"?>
<ds:datastoreItem xmlns:ds="http://schemas.openxmlformats.org/officeDocument/2006/customXml" ds:itemID="{2C6CF006-BCE7-4156-809C-05A4AE6F2396}">
  <ds:schemaRefs>
    <ds:schemaRef ds:uri="http://schemas.microsoft.com/VisualStudio/2011/storyboarding/control"/>
  </ds:schemaRefs>
</ds:datastoreItem>
</file>

<file path=customXml/itemProps774.xml><?xml version="1.0" encoding="utf-8"?>
<ds:datastoreItem xmlns:ds="http://schemas.openxmlformats.org/officeDocument/2006/customXml" ds:itemID="{1273327B-2B42-46CA-A6F4-8AD49D5F62ED}">
  <ds:schemaRefs>
    <ds:schemaRef ds:uri="http://schemas.microsoft.com/VisualStudio/2011/storyboarding/control"/>
  </ds:schemaRefs>
</ds:datastoreItem>
</file>

<file path=customXml/itemProps775.xml><?xml version="1.0" encoding="utf-8"?>
<ds:datastoreItem xmlns:ds="http://schemas.openxmlformats.org/officeDocument/2006/customXml" ds:itemID="{5C9E6BCD-AB75-4DDA-B82F-0ECC8AE84917}">
  <ds:schemaRefs>
    <ds:schemaRef ds:uri="http://schemas.microsoft.com/VisualStudio/2011/storyboarding/control"/>
  </ds:schemaRefs>
</ds:datastoreItem>
</file>

<file path=customXml/itemProps776.xml><?xml version="1.0" encoding="utf-8"?>
<ds:datastoreItem xmlns:ds="http://schemas.openxmlformats.org/officeDocument/2006/customXml" ds:itemID="{6D6C41FE-B7B6-4135-9FF9-4E4D6641B996}">
  <ds:schemaRefs>
    <ds:schemaRef ds:uri="http://schemas.microsoft.com/VisualStudio/2011/storyboarding/control"/>
  </ds:schemaRefs>
</ds:datastoreItem>
</file>

<file path=customXml/itemProps777.xml><?xml version="1.0" encoding="utf-8"?>
<ds:datastoreItem xmlns:ds="http://schemas.openxmlformats.org/officeDocument/2006/customXml" ds:itemID="{675E84BB-2FC3-4041-A421-A2275C919BAE}">
  <ds:schemaRefs>
    <ds:schemaRef ds:uri="http://schemas.microsoft.com/VisualStudio/2011/storyboarding/control"/>
  </ds:schemaRefs>
</ds:datastoreItem>
</file>

<file path=customXml/itemProps778.xml><?xml version="1.0" encoding="utf-8"?>
<ds:datastoreItem xmlns:ds="http://schemas.openxmlformats.org/officeDocument/2006/customXml" ds:itemID="{CC7B9809-CE60-4960-895F-E708C2A15024}">
  <ds:schemaRefs>
    <ds:schemaRef ds:uri="http://schemas.microsoft.com/VisualStudio/2011/storyboarding/control"/>
  </ds:schemaRefs>
</ds:datastoreItem>
</file>

<file path=customXml/itemProps779.xml><?xml version="1.0" encoding="utf-8"?>
<ds:datastoreItem xmlns:ds="http://schemas.openxmlformats.org/officeDocument/2006/customXml" ds:itemID="{86D64DD6-10A7-420B-BB5C-549EBEF79542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F55F184F-0824-45C1-B47E-F8EBF3792EF1}">
  <ds:schemaRefs>
    <ds:schemaRef ds:uri="http://schemas.microsoft.com/VisualStudio/2011/storyboarding/control"/>
  </ds:schemaRefs>
</ds:datastoreItem>
</file>

<file path=customXml/itemProps780.xml><?xml version="1.0" encoding="utf-8"?>
<ds:datastoreItem xmlns:ds="http://schemas.openxmlformats.org/officeDocument/2006/customXml" ds:itemID="{FF7EA02E-7A97-4F5B-821C-4FB98B73117C}">
  <ds:schemaRefs>
    <ds:schemaRef ds:uri="http://schemas.microsoft.com/VisualStudio/2011/storyboarding/control"/>
  </ds:schemaRefs>
</ds:datastoreItem>
</file>

<file path=customXml/itemProps781.xml><?xml version="1.0" encoding="utf-8"?>
<ds:datastoreItem xmlns:ds="http://schemas.openxmlformats.org/officeDocument/2006/customXml" ds:itemID="{B8D6BB05-D797-4616-8470-662280F29357}">
  <ds:schemaRefs>
    <ds:schemaRef ds:uri="http://schemas.microsoft.com/VisualStudio/2011/storyboarding/control"/>
  </ds:schemaRefs>
</ds:datastoreItem>
</file>

<file path=customXml/itemProps782.xml><?xml version="1.0" encoding="utf-8"?>
<ds:datastoreItem xmlns:ds="http://schemas.openxmlformats.org/officeDocument/2006/customXml" ds:itemID="{5DC88977-8FE2-46EE-B733-A6A4B10D84FB}">
  <ds:schemaRefs>
    <ds:schemaRef ds:uri="http://schemas.microsoft.com/VisualStudio/2011/storyboarding/control"/>
  </ds:schemaRefs>
</ds:datastoreItem>
</file>

<file path=customXml/itemProps783.xml><?xml version="1.0" encoding="utf-8"?>
<ds:datastoreItem xmlns:ds="http://schemas.openxmlformats.org/officeDocument/2006/customXml" ds:itemID="{D5F2549D-06E3-450B-AF21-0F4BABAD5E67}">
  <ds:schemaRefs>
    <ds:schemaRef ds:uri="http://schemas.microsoft.com/VisualStudio/2011/storyboarding/control"/>
  </ds:schemaRefs>
</ds:datastoreItem>
</file>

<file path=customXml/itemProps784.xml><?xml version="1.0" encoding="utf-8"?>
<ds:datastoreItem xmlns:ds="http://schemas.openxmlformats.org/officeDocument/2006/customXml" ds:itemID="{2D20BBBE-EC89-4510-A251-157C7A3F759E}">
  <ds:schemaRefs>
    <ds:schemaRef ds:uri="http://schemas.microsoft.com/VisualStudio/2011/storyboarding/control"/>
  </ds:schemaRefs>
</ds:datastoreItem>
</file>

<file path=customXml/itemProps785.xml><?xml version="1.0" encoding="utf-8"?>
<ds:datastoreItem xmlns:ds="http://schemas.openxmlformats.org/officeDocument/2006/customXml" ds:itemID="{CEBD4445-7C9D-4176-A1F7-E8F698BC609C}">
  <ds:schemaRefs>
    <ds:schemaRef ds:uri="http://schemas.microsoft.com/VisualStudio/2011/storyboarding/control"/>
  </ds:schemaRefs>
</ds:datastoreItem>
</file>

<file path=customXml/itemProps786.xml><?xml version="1.0" encoding="utf-8"?>
<ds:datastoreItem xmlns:ds="http://schemas.openxmlformats.org/officeDocument/2006/customXml" ds:itemID="{EC858777-4523-4624-93E3-7BD68E0B0521}">
  <ds:schemaRefs>
    <ds:schemaRef ds:uri="http://schemas.microsoft.com/VisualStudio/2011/storyboarding/control"/>
  </ds:schemaRefs>
</ds:datastoreItem>
</file>

<file path=customXml/itemProps787.xml><?xml version="1.0" encoding="utf-8"?>
<ds:datastoreItem xmlns:ds="http://schemas.openxmlformats.org/officeDocument/2006/customXml" ds:itemID="{6E204D6A-C5E0-4588-8AAF-EA2A8739FE44}">
  <ds:schemaRefs>
    <ds:schemaRef ds:uri="http://schemas.microsoft.com/VisualStudio/2011/storyboarding/control"/>
  </ds:schemaRefs>
</ds:datastoreItem>
</file>

<file path=customXml/itemProps788.xml><?xml version="1.0" encoding="utf-8"?>
<ds:datastoreItem xmlns:ds="http://schemas.openxmlformats.org/officeDocument/2006/customXml" ds:itemID="{C3C71DDA-59D7-4A8D-A0BF-1BBEA331B500}">
  <ds:schemaRefs>
    <ds:schemaRef ds:uri="http://schemas.microsoft.com/VisualStudio/2011/storyboarding/control"/>
  </ds:schemaRefs>
</ds:datastoreItem>
</file>

<file path=customXml/itemProps789.xml><?xml version="1.0" encoding="utf-8"?>
<ds:datastoreItem xmlns:ds="http://schemas.openxmlformats.org/officeDocument/2006/customXml" ds:itemID="{011343F8-AFBA-4015-84A4-4AB25237B539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3E34DE06-0066-4082-8699-B5AD4189C7FE}">
  <ds:schemaRefs>
    <ds:schemaRef ds:uri="http://schemas.microsoft.com/VisualStudio/2011/storyboarding/control"/>
  </ds:schemaRefs>
</ds:datastoreItem>
</file>

<file path=customXml/itemProps790.xml><?xml version="1.0" encoding="utf-8"?>
<ds:datastoreItem xmlns:ds="http://schemas.openxmlformats.org/officeDocument/2006/customXml" ds:itemID="{73533D2A-D62A-42E3-B0AA-7A8F66C6053A}">
  <ds:schemaRefs>
    <ds:schemaRef ds:uri="http://schemas.microsoft.com/VisualStudio/2011/storyboarding/control"/>
  </ds:schemaRefs>
</ds:datastoreItem>
</file>

<file path=customXml/itemProps791.xml><?xml version="1.0" encoding="utf-8"?>
<ds:datastoreItem xmlns:ds="http://schemas.openxmlformats.org/officeDocument/2006/customXml" ds:itemID="{480A4169-24F0-47AF-AB37-380AA184A8B6}">
  <ds:schemaRefs>
    <ds:schemaRef ds:uri="http://schemas.microsoft.com/VisualStudio/2011/storyboarding/control"/>
  </ds:schemaRefs>
</ds:datastoreItem>
</file>

<file path=customXml/itemProps792.xml><?xml version="1.0" encoding="utf-8"?>
<ds:datastoreItem xmlns:ds="http://schemas.openxmlformats.org/officeDocument/2006/customXml" ds:itemID="{17809777-8DB2-4F93-9ADB-BC548D0C7029}">
  <ds:schemaRefs>
    <ds:schemaRef ds:uri="http://schemas.microsoft.com/VisualStudio/2011/storyboarding/control"/>
  </ds:schemaRefs>
</ds:datastoreItem>
</file>

<file path=customXml/itemProps793.xml><?xml version="1.0" encoding="utf-8"?>
<ds:datastoreItem xmlns:ds="http://schemas.openxmlformats.org/officeDocument/2006/customXml" ds:itemID="{080B1FA6-72C6-43AA-B9D5-965A82D705C3}">
  <ds:schemaRefs>
    <ds:schemaRef ds:uri="http://schemas.microsoft.com/VisualStudio/2011/storyboarding/control"/>
  </ds:schemaRefs>
</ds:datastoreItem>
</file>

<file path=customXml/itemProps794.xml><?xml version="1.0" encoding="utf-8"?>
<ds:datastoreItem xmlns:ds="http://schemas.openxmlformats.org/officeDocument/2006/customXml" ds:itemID="{05F9B151-1337-4AB0-B926-96226B7146EF}">
  <ds:schemaRefs>
    <ds:schemaRef ds:uri="http://schemas.microsoft.com/VisualStudio/2011/storyboarding/control"/>
  </ds:schemaRefs>
</ds:datastoreItem>
</file>

<file path=customXml/itemProps795.xml><?xml version="1.0" encoding="utf-8"?>
<ds:datastoreItem xmlns:ds="http://schemas.openxmlformats.org/officeDocument/2006/customXml" ds:itemID="{0A281404-D458-45B9-B504-F097B327DCBC}">
  <ds:schemaRefs>
    <ds:schemaRef ds:uri="http://schemas.microsoft.com/VisualStudio/2011/storyboarding/control"/>
  </ds:schemaRefs>
</ds:datastoreItem>
</file>

<file path=customXml/itemProps796.xml><?xml version="1.0" encoding="utf-8"?>
<ds:datastoreItem xmlns:ds="http://schemas.openxmlformats.org/officeDocument/2006/customXml" ds:itemID="{ABAF7ECC-A955-4007-A11E-0734237CF902}">
  <ds:schemaRefs>
    <ds:schemaRef ds:uri="http://schemas.microsoft.com/VisualStudio/2011/storyboarding/control"/>
  </ds:schemaRefs>
</ds:datastoreItem>
</file>

<file path=customXml/itemProps797.xml><?xml version="1.0" encoding="utf-8"?>
<ds:datastoreItem xmlns:ds="http://schemas.openxmlformats.org/officeDocument/2006/customXml" ds:itemID="{B74D42A5-EDCC-4331-952E-D3A9E6796F4E}">
  <ds:schemaRefs>
    <ds:schemaRef ds:uri="http://schemas.microsoft.com/VisualStudio/2011/storyboarding/control"/>
  </ds:schemaRefs>
</ds:datastoreItem>
</file>

<file path=customXml/itemProps798.xml><?xml version="1.0" encoding="utf-8"?>
<ds:datastoreItem xmlns:ds="http://schemas.openxmlformats.org/officeDocument/2006/customXml" ds:itemID="{D78CD5EF-75DF-425B-A4C8-0423B403785B}">
  <ds:schemaRefs>
    <ds:schemaRef ds:uri="http://schemas.microsoft.com/VisualStudio/2011/storyboarding/control"/>
  </ds:schemaRefs>
</ds:datastoreItem>
</file>

<file path=customXml/itemProps799.xml><?xml version="1.0" encoding="utf-8"?>
<ds:datastoreItem xmlns:ds="http://schemas.openxmlformats.org/officeDocument/2006/customXml" ds:itemID="{14F37CB7-AF20-4DED-A432-A6803576E683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CCD1A6F-F98B-44D5-AE21-A267821E9D06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61531419-3BA3-4AF1-B21C-4C145889AECD}">
  <ds:schemaRefs>
    <ds:schemaRef ds:uri="http://schemas.microsoft.com/VisualStudio/2011/storyboarding/control"/>
  </ds:schemaRefs>
</ds:datastoreItem>
</file>

<file path=customXml/itemProps800.xml><?xml version="1.0" encoding="utf-8"?>
<ds:datastoreItem xmlns:ds="http://schemas.openxmlformats.org/officeDocument/2006/customXml" ds:itemID="{C17EE1C5-8FDB-4414-B74D-A95E74A859F1}">
  <ds:schemaRefs>
    <ds:schemaRef ds:uri="http://schemas.microsoft.com/VisualStudio/2011/storyboarding/control"/>
  </ds:schemaRefs>
</ds:datastoreItem>
</file>

<file path=customXml/itemProps801.xml><?xml version="1.0" encoding="utf-8"?>
<ds:datastoreItem xmlns:ds="http://schemas.openxmlformats.org/officeDocument/2006/customXml" ds:itemID="{B09D255F-BB76-4DF6-BCE2-9F7131F70041}">
  <ds:schemaRefs>
    <ds:schemaRef ds:uri="http://schemas.microsoft.com/VisualStudio/2011/storyboarding/control"/>
  </ds:schemaRefs>
</ds:datastoreItem>
</file>

<file path=customXml/itemProps802.xml><?xml version="1.0" encoding="utf-8"?>
<ds:datastoreItem xmlns:ds="http://schemas.openxmlformats.org/officeDocument/2006/customXml" ds:itemID="{CCA20468-3FDE-419A-9DAF-1D1708CE102D}">
  <ds:schemaRefs>
    <ds:schemaRef ds:uri="http://schemas.microsoft.com/VisualStudio/2011/storyboarding/control"/>
  </ds:schemaRefs>
</ds:datastoreItem>
</file>

<file path=customXml/itemProps803.xml><?xml version="1.0" encoding="utf-8"?>
<ds:datastoreItem xmlns:ds="http://schemas.openxmlformats.org/officeDocument/2006/customXml" ds:itemID="{2D9E4BE5-A98B-473F-8F8C-F33B26295E57}">
  <ds:schemaRefs>
    <ds:schemaRef ds:uri="http://schemas.microsoft.com/VisualStudio/2011/storyboarding/control"/>
  </ds:schemaRefs>
</ds:datastoreItem>
</file>

<file path=customXml/itemProps804.xml><?xml version="1.0" encoding="utf-8"?>
<ds:datastoreItem xmlns:ds="http://schemas.openxmlformats.org/officeDocument/2006/customXml" ds:itemID="{04FB9A27-1C61-4B5B-BE4D-1946259EF374}">
  <ds:schemaRefs>
    <ds:schemaRef ds:uri="http://schemas.microsoft.com/VisualStudio/2011/storyboarding/control"/>
  </ds:schemaRefs>
</ds:datastoreItem>
</file>

<file path=customXml/itemProps805.xml><?xml version="1.0" encoding="utf-8"?>
<ds:datastoreItem xmlns:ds="http://schemas.openxmlformats.org/officeDocument/2006/customXml" ds:itemID="{60725FFC-68C3-4B64-B0CA-777BAC8F1ADD}">
  <ds:schemaRefs>
    <ds:schemaRef ds:uri="http://schemas.microsoft.com/VisualStudio/2011/storyboarding/control"/>
  </ds:schemaRefs>
</ds:datastoreItem>
</file>

<file path=customXml/itemProps806.xml><?xml version="1.0" encoding="utf-8"?>
<ds:datastoreItem xmlns:ds="http://schemas.openxmlformats.org/officeDocument/2006/customXml" ds:itemID="{7B618A38-44CC-466C-8BF2-F3FFCE9CAAC7}">
  <ds:schemaRefs>
    <ds:schemaRef ds:uri="http://schemas.microsoft.com/VisualStudio/2011/storyboarding/control"/>
  </ds:schemaRefs>
</ds:datastoreItem>
</file>

<file path=customXml/itemProps807.xml><?xml version="1.0" encoding="utf-8"?>
<ds:datastoreItem xmlns:ds="http://schemas.openxmlformats.org/officeDocument/2006/customXml" ds:itemID="{0126B439-31C1-43A5-BC49-6C2F100626AC}">
  <ds:schemaRefs>
    <ds:schemaRef ds:uri="http://schemas.microsoft.com/VisualStudio/2011/storyboarding/control"/>
  </ds:schemaRefs>
</ds:datastoreItem>
</file>

<file path=customXml/itemProps808.xml><?xml version="1.0" encoding="utf-8"?>
<ds:datastoreItem xmlns:ds="http://schemas.openxmlformats.org/officeDocument/2006/customXml" ds:itemID="{62793E3A-7EAC-4618-995A-06A672BFF396}">
  <ds:schemaRefs>
    <ds:schemaRef ds:uri="http://schemas.microsoft.com/VisualStudio/2011/storyboarding/control"/>
  </ds:schemaRefs>
</ds:datastoreItem>
</file>

<file path=customXml/itemProps809.xml><?xml version="1.0" encoding="utf-8"?>
<ds:datastoreItem xmlns:ds="http://schemas.openxmlformats.org/officeDocument/2006/customXml" ds:itemID="{C38C1F4C-2181-41D3-A14A-D44FC11F7FD2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2B5E35BA-5C0C-4491-9F25-2F9DB69544B3}">
  <ds:schemaRefs>
    <ds:schemaRef ds:uri="http://schemas.microsoft.com/VisualStudio/2011/storyboarding/control"/>
  </ds:schemaRefs>
</ds:datastoreItem>
</file>

<file path=customXml/itemProps810.xml><?xml version="1.0" encoding="utf-8"?>
<ds:datastoreItem xmlns:ds="http://schemas.openxmlformats.org/officeDocument/2006/customXml" ds:itemID="{CBCDF034-C03C-4B17-959E-41C737B1565D}">
  <ds:schemaRefs>
    <ds:schemaRef ds:uri="http://schemas.microsoft.com/VisualStudio/2011/storyboarding/control"/>
  </ds:schemaRefs>
</ds:datastoreItem>
</file>

<file path=customXml/itemProps811.xml><?xml version="1.0" encoding="utf-8"?>
<ds:datastoreItem xmlns:ds="http://schemas.openxmlformats.org/officeDocument/2006/customXml" ds:itemID="{CDF6C9FF-E95E-4CAE-826A-A5A4D586B18B}">
  <ds:schemaRefs>
    <ds:schemaRef ds:uri="http://schemas.microsoft.com/VisualStudio/2011/storyboarding/control"/>
  </ds:schemaRefs>
</ds:datastoreItem>
</file>

<file path=customXml/itemProps812.xml><?xml version="1.0" encoding="utf-8"?>
<ds:datastoreItem xmlns:ds="http://schemas.openxmlformats.org/officeDocument/2006/customXml" ds:itemID="{B0850922-C1F6-484E-9C62-F01D40A8210B}">
  <ds:schemaRefs>
    <ds:schemaRef ds:uri="http://schemas.microsoft.com/VisualStudio/2011/storyboarding/control"/>
  </ds:schemaRefs>
</ds:datastoreItem>
</file>

<file path=customXml/itemProps813.xml><?xml version="1.0" encoding="utf-8"?>
<ds:datastoreItem xmlns:ds="http://schemas.openxmlformats.org/officeDocument/2006/customXml" ds:itemID="{933F3A3D-4698-4A88-9069-25055697B3B2}">
  <ds:schemaRefs>
    <ds:schemaRef ds:uri="http://schemas.microsoft.com/VisualStudio/2011/storyboarding/control"/>
  </ds:schemaRefs>
</ds:datastoreItem>
</file>

<file path=customXml/itemProps814.xml><?xml version="1.0" encoding="utf-8"?>
<ds:datastoreItem xmlns:ds="http://schemas.openxmlformats.org/officeDocument/2006/customXml" ds:itemID="{349A2D16-680B-44AB-83AC-287614527058}">
  <ds:schemaRefs>
    <ds:schemaRef ds:uri="http://schemas.microsoft.com/VisualStudio/2011/storyboarding/control"/>
  </ds:schemaRefs>
</ds:datastoreItem>
</file>

<file path=customXml/itemProps815.xml><?xml version="1.0" encoding="utf-8"?>
<ds:datastoreItem xmlns:ds="http://schemas.openxmlformats.org/officeDocument/2006/customXml" ds:itemID="{5038761F-EE50-41C9-9731-DD92F84EB541}">
  <ds:schemaRefs>
    <ds:schemaRef ds:uri="http://schemas.microsoft.com/VisualStudio/2011/storyboarding/control"/>
  </ds:schemaRefs>
</ds:datastoreItem>
</file>

<file path=customXml/itemProps816.xml><?xml version="1.0" encoding="utf-8"?>
<ds:datastoreItem xmlns:ds="http://schemas.openxmlformats.org/officeDocument/2006/customXml" ds:itemID="{7189F79B-B7E0-4792-9378-CF6DCF9ACA51}">
  <ds:schemaRefs>
    <ds:schemaRef ds:uri="http://schemas.microsoft.com/VisualStudio/2011/storyboarding/control"/>
  </ds:schemaRefs>
</ds:datastoreItem>
</file>

<file path=customXml/itemProps817.xml><?xml version="1.0" encoding="utf-8"?>
<ds:datastoreItem xmlns:ds="http://schemas.openxmlformats.org/officeDocument/2006/customXml" ds:itemID="{BC3E92A1-7EBE-49D4-BB9F-482022142DD0}">
  <ds:schemaRefs>
    <ds:schemaRef ds:uri="http://schemas.microsoft.com/VisualStudio/2011/storyboarding/control"/>
  </ds:schemaRefs>
</ds:datastoreItem>
</file>

<file path=customXml/itemProps818.xml><?xml version="1.0" encoding="utf-8"?>
<ds:datastoreItem xmlns:ds="http://schemas.openxmlformats.org/officeDocument/2006/customXml" ds:itemID="{DC276ED0-61F2-40F8-869F-0099CF856C5D}">
  <ds:schemaRefs>
    <ds:schemaRef ds:uri="http://schemas.microsoft.com/VisualStudio/2011/storyboarding/control"/>
  </ds:schemaRefs>
</ds:datastoreItem>
</file>

<file path=customXml/itemProps819.xml><?xml version="1.0" encoding="utf-8"?>
<ds:datastoreItem xmlns:ds="http://schemas.openxmlformats.org/officeDocument/2006/customXml" ds:itemID="{8F545180-56FC-4A9F-A8F4-DADAEA8C9504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D8949FA1-AD83-45CC-9896-1EFFC42BE64E}">
  <ds:schemaRefs>
    <ds:schemaRef ds:uri="http://schemas.microsoft.com/VisualStudio/2011/storyboarding/control"/>
  </ds:schemaRefs>
</ds:datastoreItem>
</file>

<file path=customXml/itemProps820.xml><?xml version="1.0" encoding="utf-8"?>
<ds:datastoreItem xmlns:ds="http://schemas.openxmlformats.org/officeDocument/2006/customXml" ds:itemID="{CF82D353-8B54-44FC-9899-7B5FC14C7101}">
  <ds:schemaRefs>
    <ds:schemaRef ds:uri="http://schemas.microsoft.com/VisualStudio/2011/storyboarding/control"/>
  </ds:schemaRefs>
</ds:datastoreItem>
</file>

<file path=customXml/itemProps821.xml><?xml version="1.0" encoding="utf-8"?>
<ds:datastoreItem xmlns:ds="http://schemas.openxmlformats.org/officeDocument/2006/customXml" ds:itemID="{4D4AC698-2F4E-4117-81FC-605EAD0D79A0}">
  <ds:schemaRefs>
    <ds:schemaRef ds:uri="http://schemas.microsoft.com/VisualStudio/2011/storyboarding/control"/>
  </ds:schemaRefs>
</ds:datastoreItem>
</file>

<file path=customXml/itemProps822.xml><?xml version="1.0" encoding="utf-8"?>
<ds:datastoreItem xmlns:ds="http://schemas.openxmlformats.org/officeDocument/2006/customXml" ds:itemID="{43936804-1923-4EE3-A3A4-2A64B8485F07}">
  <ds:schemaRefs>
    <ds:schemaRef ds:uri="http://schemas.microsoft.com/VisualStudio/2011/storyboarding/control"/>
  </ds:schemaRefs>
</ds:datastoreItem>
</file>

<file path=customXml/itemProps823.xml><?xml version="1.0" encoding="utf-8"?>
<ds:datastoreItem xmlns:ds="http://schemas.openxmlformats.org/officeDocument/2006/customXml" ds:itemID="{4A03EFF8-275F-4FB5-B6CC-A6FD54ACF339}">
  <ds:schemaRefs>
    <ds:schemaRef ds:uri="http://schemas.microsoft.com/VisualStudio/2011/storyboarding/control"/>
  </ds:schemaRefs>
</ds:datastoreItem>
</file>

<file path=customXml/itemProps824.xml><?xml version="1.0" encoding="utf-8"?>
<ds:datastoreItem xmlns:ds="http://schemas.openxmlformats.org/officeDocument/2006/customXml" ds:itemID="{774852AA-A16E-47E8-B016-833B0FFEC682}">
  <ds:schemaRefs>
    <ds:schemaRef ds:uri="http://schemas.microsoft.com/VisualStudio/2011/storyboarding/control"/>
  </ds:schemaRefs>
</ds:datastoreItem>
</file>

<file path=customXml/itemProps825.xml><?xml version="1.0" encoding="utf-8"?>
<ds:datastoreItem xmlns:ds="http://schemas.openxmlformats.org/officeDocument/2006/customXml" ds:itemID="{2FE4709E-79C3-4708-9273-D110290A6A35}">
  <ds:schemaRefs>
    <ds:schemaRef ds:uri="http://schemas.microsoft.com/VisualStudio/2011/storyboarding/control"/>
  </ds:schemaRefs>
</ds:datastoreItem>
</file>

<file path=customXml/itemProps826.xml><?xml version="1.0" encoding="utf-8"?>
<ds:datastoreItem xmlns:ds="http://schemas.openxmlformats.org/officeDocument/2006/customXml" ds:itemID="{5777FC8E-6464-4A41-B67B-23CC0B9041C1}">
  <ds:schemaRefs>
    <ds:schemaRef ds:uri="http://schemas.microsoft.com/VisualStudio/2011/storyboarding/control"/>
  </ds:schemaRefs>
</ds:datastoreItem>
</file>

<file path=customXml/itemProps827.xml><?xml version="1.0" encoding="utf-8"?>
<ds:datastoreItem xmlns:ds="http://schemas.openxmlformats.org/officeDocument/2006/customXml" ds:itemID="{866FE004-E93A-48BE-ABC6-197C8845226F}">
  <ds:schemaRefs>
    <ds:schemaRef ds:uri="http://schemas.microsoft.com/VisualStudio/2011/storyboarding/control"/>
  </ds:schemaRefs>
</ds:datastoreItem>
</file>

<file path=customXml/itemProps828.xml><?xml version="1.0" encoding="utf-8"?>
<ds:datastoreItem xmlns:ds="http://schemas.openxmlformats.org/officeDocument/2006/customXml" ds:itemID="{B68382CA-3B2E-4A58-90A7-C5F5DD75E59D}">
  <ds:schemaRefs>
    <ds:schemaRef ds:uri="http://schemas.microsoft.com/VisualStudio/2011/storyboarding/control"/>
  </ds:schemaRefs>
</ds:datastoreItem>
</file>

<file path=customXml/itemProps829.xml><?xml version="1.0" encoding="utf-8"?>
<ds:datastoreItem xmlns:ds="http://schemas.openxmlformats.org/officeDocument/2006/customXml" ds:itemID="{812D23BB-67D5-4D16-A45E-19EFD20A98F3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1B5DF06E-3B0F-4374-AEF4-8A5AF7F23342}">
  <ds:schemaRefs>
    <ds:schemaRef ds:uri="http://schemas.microsoft.com/VisualStudio/2011/storyboarding/control"/>
  </ds:schemaRefs>
</ds:datastoreItem>
</file>

<file path=customXml/itemProps830.xml><?xml version="1.0" encoding="utf-8"?>
<ds:datastoreItem xmlns:ds="http://schemas.openxmlformats.org/officeDocument/2006/customXml" ds:itemID="{6FBE521A-3DBD-497D-8EF4-0CC48F1FAF14}">
  <ds:schemaRefs>
    <ds:schemaRef ds:uri="http://schemas.microsoft.com/VisualStudio/2011/storyboarding/control"/>
  </ds:schemaRefs>
</ds:datastoreItem>
</file>

<file path=customXml/itemProps831.xml><?xml version="1.0" encoding="utf-8"?>
<ds:datastoreItem xmlns:ds="http://schemas.openxmlformats.org/officeDocument/2006/customXml" ds:itemID="{C8862C47-240D-477A-822C-862B66C09A94}">
  <ds:schemaRefs>
    <ds:schemaRef ds:uri="http://schemas.microsoft.com/VisualStudio/2011/storyboarding/control"/>
  </ds:schemaRefs>
</ds:datastoreItem>
</file>

<file path=customXml/itemProps832.xml><?xml version="1.0" encoding="utf-8"?>
<ds:datastoreItem xmlns:ds="http://schemas.openxmlformats.org/officeDocument/2006/customXml" ds:itemID="{CFAFE7DD-2CA6-42D5-AD7B-6FE584E398C8}">
  <ds:schemaRefs>
    <ds:schemaRef ds:uri="http://schemas.microsoft.com/VisualStudio/2011/storyboarding/control"/>
  </ds:schemaRefs>
</ds:datastoreItem>
</file>

<file path=customXml/itemProps833.xml><?xml version="1.0" encoding="utf-8"?>
<ds:datastoreItem xmlns:ds="http://schemas.openxmlformats.org/officeDocument/2006/customXml" ds:itemID="{45054EF1-0515-4A9D-81A1-5CA03ACAC943}">
  <ds:schemaRefs>
    <ds:schemaRef ds:uri="http://schemas.microsoft.com/VisualStudio/2011/storyboarding/control"/>
  </ds:schemaRefs>
</ds:datastoreItem>
</file>

<file path=customXml/itemProps834.xml><?xml version="1.0" encoding="utf-8"?>
<ds:datastoreItem xmlns:ds="http://schemas.openxmlformats.org/officeDocument/2006/customXml" ds:itemID="{9F0CD381-35EC-41CD-9D78-4267F701D2B6}">
  <ds:schemaRefs>
    <ds:schemaRef ds:uri="http://schemas.microsoft.com/VisualStudio/2011/storyboarding/control"/>
  </ds:schemaRefs>
</ds:datastoreItem>
</file>

<file path=customXml/itemProps835.xml><?xml version="1.0" encoding="utf-8"?>
<ds:datastoreItem xmlns:ds="http://schemas.openxmlformats.org/officeDocument/2006/customXml" ds:itemID="{34F67C7B-D232-46B2-AFF0-6F08654AFF7B}">
  <ds:schemaRefs>
    <ds:schemaRef ds:uri="http://schemas.microsoft.com/VisualStudio/2011/storyboarding/control"/>
  </ds:schemaRefs>
</ds:datastoreItem>
</file>

<file path=customXml/itemProps836.xml><?xml version="1.0" encoding="utf-8"?>
<ds:datastoreItem xmlns:ds="http://schemas.openxmlformats.org/officeDocument/2006/customXml" ds:itemID="{4FDD1E7E-1E1A-4033-9E6C-87BFF7765FCD}">
  <ds:schemaRefs>
    <ds:schemaRef ds:uri="http://schemas.microsoft.com/VisualStudio/2011/storyboarding/control"/>
  </ds:schemaRefs>
</ds:datastoreItem>
</file>

<file path=customXml/itemProps837.xml><?xml version="1.0" encoding="utf-8"?>
<ds:datastoreItem xmlns:ds="http://schemas.openxmlformats.org/officeDocument/2006/customXml" ds:itemID="{038C709F-739C-49AA-895E-1389AA2B8966}">
  <ds:schemaRefs>
    <ds:schemaRef ds:uri="http://schemas.microsoft.com/VisualStudio/2011/storyboarding/control"/>
  </ds:schemaRefs>
</ds:datastoreItem>
</file>

<file path=customXml/itemProps838.xml><?xml version="1.0" encoding="utf-8"?>
<ds:datastoreItem xmlns:ds="http://schemas.openxmlformats.org/officeDocument/2006/customXml" ds:itemID="{7C8F1904-FD6E-4D71-80D1-D2F572AE583A}">
  <ds:schemaRefs>
    <ds:schemaRef ds:uri="http://schemas.microsoft.com/VisualStudio/2011/storyboarding/control"/>
  </ds:schemaRefs>
</ds:datastoreItem>
</file>

<file path=customXml/itemProps839.xml><?xml version="1.0" encoding="utf-8"?>
<ds:datastoreItem xmlns:ds="http://schemas.openxmlformats.org/officeDocument/2006/customXml" ds:itemID="{8733F6B3-04D9-4D6A-8A75-567FC0302FA5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509CE776-9CCE-4567-BAA7-C310DA3F4F93}">
  <ds:schemaRefs>
    <ds:schemaRef ds:uri="http://schemas.microsoft.com/VisualStudio/2011/storyboarding/control"/>
  </ds:schemaRefs>
</ds:datastoreItem>
</file>

<file path=customXml/itemProps840.xml><?xml version="1.0" encoding="utf-8"?>
<ds:datastoreItem xmlns:ds="http://schemas.openxmlformats.org/officeDocument/2006/customXml" ds:itemID="{DD028409-D714-4D2A-A7ED-E5BB90195BB9}">
  <ds:schemaRefs>
    <ds:schemaRef ds:uri="http://schemas.microsoft.com/VisualStudio/2011/storyboarding/control"/>
  </ds:schemaRefs>
</ds:datastoreItem>
</file>

<file path=customXml/itemProps841.xml><?xml version="1.0" encoding="utf-8"?>
<ds:datastoreItem xmlns:ds="http://schemas.openxmlformats.org/officeDocument/2006/customXml" ds:itemID="{EC2950FC-0E09-4BA1-B598-3D6E85BFD624}">
  <ds:schemaRefs>
    <ds:schemaRef ds:uri="http://schemas.microsoft.com/VisualStudio/2011/storyboarding/control"/>
  </ds:schemaRefs>
</ds:datastoreItem>
</file>

<file path=customXml/itemProps842.xml><?xml version="1.0" encoding="utf-8"?>
<ds:datastoreItem xmlns:ds="http://schemas.openxmlformats.org/officeDocument/2006/customXml" ds:itemID="{58A4C4DB-1FAA-43D3-8655-A175136AB8CA}">
  <ds:schemaRefs>
    <ds:schemaRef ds:uri="http://schemas.microsoft.com/VisualStudio/2011/storyboarding/control"/>
  </ds:schemaRefs>
</ds:datastoreItem>
</file>

<file path=customXml/itemProps843.xml><?xml version="1.0" encoding="utf-8"?>
<ds:datastoreItem xmlns:ds="http://schemas.openxmlformats.org/officeDocument/2006/customXml" ds:itemID="{24A440AA-925A-40DB-80F5-D2ABB70DC89A}">
  <ds:schemaRefs>
    <ds:schemaRef ds:uri="http://schemas.microsoft.com/VisualStudio/2011/storyboarding/control"/>
  </ds:schemaRefs>
</ds:datastoreItem>
</file>

<file path=customXml/itemProps844.xml><?xml version="1.0" encoding="utf-8"?>
<ds:datastoreItem xmlns:ds="http://schemas.openxmlformats.org/officeDocument/2006/customXml" ds:itemID="{214BA9BD-B776-43DA-932F-7E6CE5BAFE1C}">
  <ds:schemaRefs>
    <ds:schemaRef ds:uri="http://schemas.microsoft.com/VisualStudio/2011/storyboarding/control"/>
  </ds:schemaRefs>
</ds:datastoreItem>
</file>

<file path=customXml/itemProps845.xml><?xml version="1.0" encoding="utf-8"?>
<ds:datastoreItem xmlns:ds="http://schemas.openxmlformats.org/officeDocument/2006/customXml" ds:itemID="{8F4C1628-EEC4-4C88-837F-02F5874285AB}">
  <ds:schemaRefs>
    <ds:schemaRef ds:uri="http://schemas.microsoft.com/VisualStudio/2011/storyboarding/control"/>
  </ds:schemaRefs>
</ds:datastoreItem>
</file>

<file path=customXml/itemProps846.xml><?xml version="1.0" encoding="utf-8"?>
<ds:datastoreItem xmlns:ds="http://schemas.openxmlformats.org/officeDocument/2006/customXml" ds:itemID="{DB8859BF-8A7E-45D7-A4DF-EDC70994CA4D}">
  <ds:schemaRefs>
    <ds:schemaRef ds:uri="http://schemas.microsoft.com/VisualStudio/2011/storyboarding/control"/>
  </ds:schemaRefs>
</ds:datastoreItem>
</file>

<file path=customXml/itemProps847.xml><?xml version="1.0" encoding="utf-8"?>
<ds:datastoreItem xmlns:ds="http://schemas.openxmlformats.org/officeDocument/2006/customXml" ds:itemID="{A7982785-FF8D-4EF2-9398-C23887C5A2C6}">
  <ds:schemaRefs>
    <ds:schemaRef ds:uri="http://schemas.microsoft.com/VisualStudio/2011/storyboarding/control"/>
  </ds:schemaRefs>
</ds:datastoreItem>
</file>

<file path=customXml/itemProps848.xml><?xml version="1.0" encoding="utf-8"?>
<ds:datastoreItem xmlns:ds="http://schemas.openxmlformats.org/officeDocument/2006/customXml" ds:itemID="{4FD9FA23-9AF2-42F5-8A31-C166A4DEF3F0}">
  <ds:schemaRefs>
    <ds:schemaRef ds:uri="http://schemas.microsoft.com/VisualStudio/2011/storyboarding/control"/>
  </ds:schemaRefs>
</ds:datastoreItem>
</file>

<file path=customXml/itemProps849.xml><?xml version="1.0" encoding="utf-8"?>
<ds:datastoreItem xmlns:ds="http://schemas.openxmlformats.org/officeDocument/2006/customXml" ds:itemID="{994647AD-F6EC-45BE-9509-ECFCBC4C1ACE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15329F54-AF62-438D-8ECE-4C7B86EE89AB}">
  <ds:schemaRefs>
    <ds:schemaRef ds:uri="http://schemas.microsoft.com/VisualStudio/2011/storyboarding/control"/>
  </ds:schemaRefs>
</ds:datastoreItem>
</file>

<file path=customXml/itemProps850.xml><?xml version="1.0" encoding="utf-8"?>
<ds:datastoreItem xmlns:ds="http://schemas.openxmlformats.org/officeDocument/2006/customXml" ds:itemID="{BAC800B0-D70B-4B75-802B-9E4F2FD6AA0F}">
  <ds:schemaRefs>
    <ds:schemaRef ds:uri="http://schemas.microsoft.com/VisualStudio/2011/storyboarding/control"/>
  </ds:schemaRefs>
</ds:datastoreItem>
</file>

<file path=customXml/itemProps851.xml><?xml version="1.0" encoding="utf-8"?>
<ds:datastoreItem xmlns:ds="http://schemas.openxmlformats.org/officeDocument/2006/customXml" ds:itemID="{0B884D38-4224-4367-AA92-BA1D89AD92D5}">
  <ds:schemaRefs>
    <ds:schemaRef ds:uri="http://schemas.microsoft.com/VisualStudio/2011/storyboarding/control"/>
  </ds:schemaRefs>
</ds:datastoreItem>
</file>

<file path=customXml/itemProps852.xml><?xml version="1.0" encoding="utf-8"?>
<ds:datastoreItem xmlns:ds="http://schemas.openxmlformats.org/officeDocument/2006/customXml" ds:itemID="{C650E319-B7ED-48D9-A499-1DFB8906F16A}">
  <ds:schemaRefs>
    <ds:schemaRef ds:uri="http://schemas.microsoft.com/VisualStudio/2011/storyboarding/control"/>
  </ds:schemaRefs>
</ds:datastoreItem>
</file>

<file path=customXml/itemProps853.xml><?xml version="1.0" encoding="utf-8"?>
<ds:datastoreItem xmlns:ds="http://schemas.openxmlformats.org/officeDocument/2006/customXml" ds:itemID="{62AFDB2D-C172-45F9-B10F-A71B3B008C9D}">
  <ds:schemaRefs>
    <ds:schemaRef ds:uri="http://schemas.microsoft.com/VisualStudio/2011/storyboarding/control"/>
  </ds:schemaRefs>
</ds:datastoreItem>
</file>

<file path=customXml/itemProps854.xml><?xml version="1.0" encoding="utf-8"?>
<ds:datastoreItem xmlns:ds="http://schemas.openxmlformats.org/officeDocument/2006/customXml" ds:itemID="{EC48B358-9DC8-48B7-8CFC-BE53345D5B21}">
  <ds:schemaRefs>
    <ds:schemaRef ds:uri="http://schemas.microsoft.com/VisualStudio/2011/storyboarding/control"/>
  </ds:schemaRefs>
</ds:datastoreItem>
</file>

<file path=customXml/itemProps855.xml><?xml version="1.0" encoding="utf-8"?>
<ds:datastoreItem xmlns:ds="http://schemas.openxmlformats.org/officeDocument/2006/customXml" ds:itemID="{58D3F0FB-BD65-49AE-8B58-7273CC2F9356}">
  <ds:schemaRefs>
    <ds:schemaRef ds:uri="http://schemas.microsoft.com/VisualStudio/2011/storyboarding/control"/>
  </ds:schemaRefs>
</ds:datastoreItem>
</file>

<file path=customXml/itemProps856.xml><?xml version="1.0" encoding="utf-8"?>
<ds:datastoreItem xmlns:ds="http://schemas.openxmlformats.org/officeDocument/2006/customXml" ds:itemID="{6D942A2B-8EFD-4AC4-9628-A393E8AB6EA6}">
  <ds:schemaRefs>
    <ds:schemaRef ds:uri="http://schemas.microsoft.com/VisualStudio/2011/storyboarding/control"/>
  </ds:schemaRefs>
</ds:datastoreItem>
</file>

<file path=customXml/itemProps857.xml><?xml version="1.0" encoding="utf-8"?>
<ds:datastoreItem xmlns:ds="http://schemas.openxmlformats.org/officeDocument/2006/customXml" ds:itemID="{588CC892-875B-4554-950C-316EA8DF5A8F}">
  <ds:schemaRefs>
    <ds:schemaRef ds:uri="http://schemas.microsoft.com/VisualStudio/2011/storyboarding/control"/>
  </ds:schemaRefs>
</ds:datastoreItem>
</file>

<file path=customXml/itemProps858.xml><?xml version="1.0" encoding="utf-8"?>
<ds:datastoreItem xmlns:ds="http://schemas.openxmlformats.org/officeDocument/2006/customXml" ds:itemID="{08DB9CFD-9603-4333-97E3-908C6A011E60}">
  <ds:schemaRefs>
    <ds:schemaRef ds:uri="http://schemas.microsoft.com/VisualStudio/2011/storyboarding/control"/>
  </ds:schemaRefs>
</ds:datastoreItem>
</file>

<file path=customXml/itemProps859.xml><?xml version="1.0" encoding="utf-8"?>
<ds:datastoreItem xmlns:ds="http://schemas.openxmlformats.org/officeDocument/2006/customXml" ds:itemID="{238ED730-4834-4025-9088-A4AC4524C7E9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D935682F-D953-4197-9756-9E44C68142C2}">
  <ds:schemaRefs>
    <ds:schemaRef ds:uri="http://schemas.microsoft.com/VisualStudio/2011/storyboarding/control"/>
  </ds:schemaRefs>
</ds:datastoreItem>
</file>

<file path=customXml/itemProps860.xml><?xml version="1.0" encoding="utf-8"?>
<ds:datastoreItem xmlns:ds="http://schemas.openxmlformats.org/officeDocument/2006/customXml" ds:itemID="{78E20517-B201-4FBE-AEC7-23F5C94A0FDD}">
  <ds:schemaRefs>
    <ds:schemaRef ds:uri="http://schemas.microsoft.com/VisualStudio/2011/storyboarding/control"/>
  </ds:schemaRefs>
</ds:datastoreItem>
</file>

<file path=customXml/itemProps861.xml><?xml version="1.0" encoding="utf-8"?>
<ds:datastoreItem xmlns:ds="http://schemas.openxmlformats.org/officeDocument/2006/customXml" ds:itemID="{42A70162-4235-44E2-80E6-8E7347C9179D}">
  <ds:schemaRefs>
    <ds:schemaRef ds:uri="http://schemas.microsoft.com/VisualStudio/2011/storyboarding/control"/>
  </ds:schemaRefs>
</ds:datastoreItem>
</file>

<file path=customXml/itemProps862.xml><?xml version="1.0" encoding="utf-8"?>
<ds:datastoreItem xmlns:ds="http://schemas.openxmlformats.org/officeDocument/2006/customXml" ds:itemID="{82F88FD6-6896-4608-A5EE-5F5A1F8E59AE}">
  <ds:schemaRefs>
    <ds:schemaRef ds:uri="http://schemas.microsoft.com/VisualStudio/2011/storyboarding/control"/>
  </ds:schemaRefs>
</ds:datastoreItem>
</file>

<file path=customXml/itemProps863.xml><?xml version="1.0" encoding="utf-8"?>
<ds:datastoreItem xmlns:ds="http://schemas.openxmlformats.org/officeDocument/2006/customXml" ds:itemID="{E5A6BC02-92D0-42D5-A368-6A40670ED5E5}">
  <ds:schemaRefs>
    <ds:schemaRef ds:uri="http://schemas.microsoft.com/VisualStudio/2011/storyboarding/control"/>
  </ds:schemaRefs>
</ds:datastoreItem>
</file>

<file path=customXml/itemProps864.xml><?xml version="1.0" encoding="utf-8"?>
<ds:datastoreItem xmlns:ds="http://schemas.openxmlformats.org/officeDocument/2006/customXml" ds:itemID="{1C8823D2-E473-4ABA-AA13-1FDEF0411EEC}">
  <ds:schemaRefs>
    <ds:schemaRef ds:uri="http://schemas.microsoft.com/VisualStudio/2011/storyboarding/control"/>
  </ds:schemaRefs>
</ds:datastoreItem>
</file>

<file path=customXml/itemProps865.xml><?xml version="1.0" encoding="utf-8"?>
<ds:datastoreItem xmlns:ds="http://schemas.openxmlformats.org/officeDocument/2006/customXml" ds:itemID="{EF595EF7-E744-4792-B3AE-5BE1B43919B9}">
  <ds:schemaRefs>
    <ds:schemaRef ds:uri="http://schemas.microsoft.com/VisualStudio/2011/storyboarding/control"/>
  </ds:schemaRefs>
</ds:datastoreItem>
</file>

<file path=customXml/itemProps866.xml><?xml version="1.0" encoding="utf-8"?>
<ds:datastoreItem xmlns:ds="http://schemas.openxmlformats.org/officeDocument/2006/customXml" ds:itemID="{DC08A566-C151-4D1B-977A-C94275F306B2}">
  <ds:schemaRefs>
    <ds:schemaRef ds:uri="http://schemas.microsoft.com/VisualStudio/2011/storyboarding/control"/>
  </ds:schemaRefs>
</ds:datastoreItem>
</file>

<file path=customXml/itemProps867.xml><?xml version="1.0" encoding="utf-8"?>
<ds:datastoreItem xmlns:ds="http://schemas.openxmlformats.org/officeDocument/2006/customXml" ds:itemID="{EBF62912-439D-4390-90E9-0223F62C5A97}">
  <ds:schemaRefs>
    <ds:schemaRef ds:uri="http://schemas.microsoft.com/VisualStudio/2011/storyboarding/control"/>
  </ds:schemaRefs>
</ds:datastoreItem>
</file>

<file path=customXml/itemProps868.xml><?xml version="1.0" encoding="utf-8"?>
<ds:datastoreItem xmlns:ds="http://schemas.openxmlformats.org/officeDocument/2006/customXml" ds:itemID="{3894FA3E-B557-4F3F-A4F6-46EFB35542E5}">
  <ds:schemaRefs>
    <ds:schemaRef ds:uri="http://schemas.microsoft.com/VisualStudio/2011/storyboarding/control"/>
  </ds:schemaRefs>
</ds:datastoreItem>
</file>

<file path=customXml/itemProps869.xml><?xml version="1.0" encoding="utf-8"?>
<ds:datastoreItem xmlns:ds="http://schemas.openxmlformats.org/officeDocument/2006/customXml" ds:itemID="{CEFF7174-51B2-40E2-94DC-1D46C5E35BBB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F0774C8C-04F8-43FD-8285-3BB72DD77057}">
  <ds:schemaRefs>
    <ds:schemaRef ds:uri="http://schemas.microsoft.com/VisualStudio/2011/storyboarding/control"/>
  </ds:schemaRefs>
</ds:datastoreItem>
</file>

<file path=customXml/itemProps870.xml><?xml version="1.0" encoding="utf-8"?>
<ds:datastoreItem xmlns:ds="http://schemas.openxmlformats.org/officeDocument/2006/customXml" ds:itemID="{16DA1642-EE62-4737-B3F2-8B06B76A7FE1}">
  <ds:schemaRefs>
    <ds:schemaRef ds:uri="http://schemas.microsoft.com/VisualStudio/2011/storyboarding/control"/>
  </ds:schemaRefs>
</ds:datastoreItem>
</file>

<file path=customXml/itemProps871.xml><?xml version="1.0" encoding="utf-8"?>
<ds:datastoreItem xmlns:ds="http://schemas.openxmlformats.org/officeDocument/2006/customXml" ds:itemID="{D7FD3F91-5550-4217-BD65-1961721BDEE6}">
  <ds:schemaRefs>
    <ds:schemaRef ds:uri="http://schemas.microsoft.com/VisualStudio/2011/storyboarding/control"/>
  </ds:schemaRefs>
</ds:datastoreItem>
</file>

<file path=customXml/itemProps872.xml><?xml version="1.0" encoding="utf-8"?>
<ds:datastoreItem xmlns:ds="http://schemas.openxmlformats.org/officeDocument/2006/customXml" ds:itemID="{2EB9A4F7-4C25-4738-BB87-F734A9781FAE}">
  <ds:schemaRefs>
    <ds:schemaRef ds:uri="http://schemas.microsoft.com/VisualStudio/2011/storyboarding/control"/>
  </ds:schemaRefs>
</ds:datastoreItem>
</file>

<file path=customXml/itemProps873.xml><?xml version="1.0" encoding="utf-8"?>
<ds:datastoreItem xmlns:ds="http://schemas.openxmlformats.org/officeDocument/2006/customXml" ds:itemID="{61B4F472-9EAB-4838-8851-24B9308F03EB}">
  <ds:schemaRefs>
    <ds:schemaRef ds:uri="http://schemas.microsoft.com/VisualStudio/2011/storyboarding/control"/>
  </ds:schemaRefs>
</ds:datastoreItem>
</file>

<file path=customXml/itemProps874.xml><?xml version="1.0" encoding="utf-8"?>
<ds:datastoreItem xmlns:ds="http://schemas.openxmlformats.org/officeDocument/2006/customXml" ds:itemID="{62DA2CE3-4183-4E55-82F6-6DF4764D8258}">
  <ds:schemaRefs>
    <ds:schemaRef ds:uri="http://schemas.microsoft.com/VisualStudio/2011/storyboarding/control"/>
  </ds:schemaRefs>
</ds:datastoreItem>
</file>

<file path=customXml/itemProps875.xml><?xml version="1.0" encoding="utf-8"?>
<ds:datastoreItem xmlns:ds="http://schemas.openxmlformats.org/officeDocument/2006/customXml" ds:itemID="{2E1F64A1-736F-4A21-8FC5-EDA62F757370}">
  <ds:schemaRefs>
    <ds:schemaRef ds:uri="http://schemas.microsoft.com/VisualStudio/2011/storyboarding/control"/>
  </ds:schemaRefs>
</ds:datastoreItem>
</file>

<file path=customXml/itemProps876.xml><?xml version="1.0" encoding="utf-8"?>
<ds:datastoreItem xmlns:ds="http://schemas.openxmlformats.org/officeDocument/2006/customXml" ds:itemID="{7AEF4504-AC2D-4CD6-BDA4-75EF3705B440}">
  <ds:schemaRefs>
    <ds:schemaRef ds:uri="http://schemas.microsoft.com/VisualStudio/2011/storyboarding/control"/>
  </ds:schemaRefs>
</ds:datastoreItem>
</file>

<file path=customXml/itemProps877.xml><?xml version="1.0" encoding="utf-8"?>
<ds:datastoreItem xmlns:ds="http://schemas.openxmlformats.org/officeDocument/2006/customXml" ds:itemID="{EAF71470-DE42-4F9D-A1D2-D6448281BF66}">
  <ds:schemaRefs>
    <ds:schemaRef ds:uri="http://schemas.microsoft.com/VisualStudio/2011/storyboarding/control"/>
  </ds:schemaRefs>
</ds:datastoreItem>
</file>

<file path=customXml/itemProps878.xml><?xml version="1.0" encoding="utf-8"?>
<ds:datastoreItem xmlns:ds="http://schemas.openxmlformats.org/officeDocument/2006/customXml" ds:itemID="{6CD8B017-CFF1-4802-9DAD-05F1AAD04D69}">
  <ds:schemaRefs>
    <ds:schemaRef ds:uri="http://schemas.microsoft.com/VisualStudio/2011/storyboarding/control"/>
  </ds:schemaRefs>
</ds:datastoreItem>
</file>

<file path=customXml/itemProps879.xml><?xml version="1.0" encoding="utf-8"?>
<ds:datastoreItem xmlns:ds="http://schemas.openxmlformats.org/officeDocument/2006/customXml" ds:itemID="{88914CDF-039A-434A-B740-1810C969A17D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EF4C7169-A4E8-4832-90B1-CB2424F47471}">
  <ds:schemaRefs>
    <ds:schemaRef ds:uri="http://schemas.microsoft.com/VisualStudio/2011/storyboarding/control"/>
  </ds:schemaRefs>
</ds:datastoreItem>
</file>

<file path=customXml/itemProps880.xml><?xml version="1.0" encoding="utf-8"?>
<ds:datastoreItem xmlns:ds="http://schemas.openxmlformats.org/officeDocument/2006/customXml" ds:itemID="{F4EBD994-B018-42E8-9560-CD36102049FF}">
  <ds:schemaRefs>
    <ds:schemaRef ds:uri="http://schemas.microsoft.com/VisualStudio/2011/storyboarding/control"/>
  </ds:schemaRefs>
</ds:datastoreItem>
</file>

<file path=customXml/itemProps881.xml><?xml version="1.0" encoding="utf-8"?>
<ds:datastoreItem xmlns:ds="http://schemas.openxmlformats.org/officeDocument/2006/customXml" ds:itemID="{00E1D901-1194-4863-AC7E-5BB68D207CED}">
  <ds:schemaRefs>
    <ds:schemaRef ds:uri="http://schemas.microsoft.com/VisualStudio/2011/storyboarding/control"/>
  </ds:schemaRefs>
</ds:datastoreItem>
</file>

<file path=customXml/itemProps882.xml><?xml version="1.0" encoding="utf-8"?>
<ds:datastoreItem xmlns:ds="http://schemas.openxmlformats.org/officeDocument/2006/customXml" ds:itemID="{97691575-9EE9-49E4-BEA0-63A39A12AB84}">
  <ds:schemaRefs>
    <ds:schemaRef ds:uri="http://schemas.microsoft.com/VisualStudio/2011/storyboarding/control"/>
  </ds:schemaRefs>
</ds:datastoreItem>
</file>

<file path=customXml/itemProps883.xml><?xml version="1.0" encoding="utf-8"?>
<ds:datastoreItem xmlns:ds="http://schemas.openxmlformats.org/officeDocument/2006/customXml" ds:itemID="{0AC326E0-D35C-4F7E-A398-00828A644C09}">
  <ds:schemaRefs>
    <ds:schemaRef ds:uri="http://schemas.microsoft.com/VisualStudio/2011/storyboarding/control"/>
  </ds:schemaRefs>
</ds:datastoreItem>
</file>

<file path=customXml/itemProps884.xml><?xml version="1.0" encoding="utf-8"?>
<ds:datastoreItem xmlns:ds="http://schemas.openxmlformats.org/officeDocument/2006/customXml" ds:itemID="{9264C52C-8309-4F9D-B9F8-2701D321235E}">
  <ds:schemaRefs>
    <ds:schemaRef ds:uri="http://schemas.microsoft.com/VisualStudio/2011/storyboarding/control"/>
  </ds:schemaRefs>
</ds:datastoreItem>
</file>

<file path=customXml/itemProps885.xml><?xml version="1.0" encoding="utf-8"?>
<ds:datastoreItem xmlns:ds="http://schemas.openxmlformats.org/officeDocument/2006/customXml" ds:itemID="{44525C9B-68CA-429C-B14F-6C27BC32423A}">
  <ds:schemaRefs>
    <ds:schemaRef ds:uri="http://schemas.microsoft.com/VisualStudio/2011/storyboarding/control"/>
  </ds:schemaRefs>
</ds:datastoreItem>
</file>

<file path=customXml/itemProps886.xml><?xml version="1.0" encoding="utf-8"?>
<ds:datastoreItem xmlns:ds="http://schemas.openxmlformats.org/officeDocument/2006/customXml" ds:itemID="{721A81EE-1579-45E8-B4BE-F05BBECF658E}">
  <ds:schemaRefs>
    <ds:schemaRef ds:uri="http://schemas.microsoft.com/VisualStudio/2011/storyboarding/control"/>
  </ds:schemaRefs>
</ds:datastoreItem>
</file>

<file path=customXml/itemProps887.xml><?xml version="1.0" encoding="utf-8"?>
<ds:datastoreItem xmlns:ds="http://schemas.openxmlformats.org/officeDocument/2006/customXml" ds:itemID="{07BC3F2F-CC6A-4779-971E-1E2ADB5CA429}">
  <ds:schemaRefs>
    <ds:schemaRef ds:uri="http://schemas.microsoft.com/VisualStudio/2011/storyboarding/control"/>
  </ds:schemaRefs>
</ds:datastoreItem>
</file>

<file path=customXml/itemProps888.xml><?xml version="1.0" encoding="utf-8"?>
<ds:datastoreItem xmlns:ds="http://schemas.openxmlformats.org/officeDocument/2006/customXml" ds:itemID="{D4AB35D3-F38D-4A8D-9945-BA7BEE3AE85D}">
  <ds:schemaRefs>
    <ds:schemaRef ds:uri="http://schemas.microsoft.com/VisualStudio/2011/storyboarding/control"/>
  </ds:schemaRefs>
</ds:datastoreItem>
</file>

<file path=customXml/itemProps889.xml><?xml version="1.0" encoding="utf-8"?>
<ds:datastoreItem xmlns:ds="http://schemas.openxmlformats.org/officeDocument/2006/customXml" ds:itemID="{A5BCC6AE-C41E-458D-B4E6-DDAC822B695B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FCCA125A-682C-4B6E-AD71-144DE620D20D}">
  <ds:schemaRefs>
    <ds:schemaRef ds:uri="http://schemas.microsoft.com/VisualStudio/2011/storyboarding/control"/>
  </ds:schemaRefs>
</ds:datastoreItem>
</file>

<file path=customXml/itemProps890.xml><?xml version="1.0" encoding="utf-8"?>
<ds:datastoreItem xmlns:ds="http://schemas.openxmlformats.org/officeDocument/2006/customXml" ds:itemID="{64B8007C-B4AF-48B7-8580-9D1A6986D366}">
  <ds:schemaRefs>
    <ds:schemaRef ds:uri="http://schemas.microsoft.com/VisualStudio/2011/storyboarding/control"/>
  </ds:schemaRefs>
</ds:datastoreItem>
</file>

<file path=customXml/itemProps891.xml><?xml version="1.0" encoding="utf-8"?>
<ds:datastoreItem xmlns:ds="http://schemas.openxmlformats.org/officeDocument/2006/customXml" ds:itemID="{CC662307-709C-4CB8-B45C-856ABC616E48}">
  <ds:schemaRefs>
    <ds:schemaRef ds:uri="http://schemas.microsoft.com/VisualStudio/2011/storyboarding/control"/>
  </ds:schemaRefs>
</ds:datastoreItem>
</file>

<file path=customXml/itemProps892.xml><?xml version="1.0" encoding="utf-8"?>
<ds:datastoreItem xmlns:ds="http://schemas.openxmlformats.org/officeDocument/2006/customXml" ds:itemID="{48757528-ED3E-46DD-B1E8-6D3FDB37ADB8}">
  <ds:schemaRefs>
    <ds:schemaRef ds:uri="http://schemas.microsoft.com/VisualStudio/2011/storyboarding/control"/>
  </ds:schemaRefs>
</ds:datastoreItem>
</file>

<file path=customXml/itemProps893.xml><?xml version="1.0" encoding="utf-8"?>
<ds:datastoreItem xmlns:ds="http://schemas.openxmlformats.org/officeDocument/2006/customXml" ds:itemID="{A666FD44-9FD2-429E-9A84-DD05326439F6}">
  <ds:schemaRefs>
    <ds:schemaRef ds:uri="http://schemas.microsoft.com/VisualStudio/2011/storyboarding/control"/>
  </ds:schemaRefs>
</ds:datastoreItem>
</file>

<file path=customXml/itemProps894.xml><?xml version="1.0" encoding="utf-8"?>
<ds:datastoreItem xmlns:ds="http://schemas.openxmlformats.org/officeDocument/2006/customXml" ds:itemID="{6A861614-D325-4FC7-94F4-4B8779D9EF6C}">
  <ds:schemaRefs>
    <ds:schemaRef ds:uri="http://schemas.microsoft.com/VisualStudio/2011/storyboarding/control"/>
  </ds:schemaRefs>
</ds:datastoreItem>
</file>

<file path=customXml/itemProps895.xml><?xml version="1.0" encoding="utf-8"?>
<ds:datastoreItem xmlns:ds="http://schemas.openxmlformats.org/officeDocument/2006/customXml" ds:itemID="{65F01991-730D-4098-A458-E7CA8A829B10}">
  <ds:schemaRefs>
    <ds:schemaRef ds:uri="http://schemas.microsoft.com/VisualStudio/2011/storyboarding/control"/>
  </ds:schemaRefs>
</ds:datastoreItem>
</file>

<file path=customXml/itemProps896.xml><?xml version="1.0" encoding="utf-8"?>
<ds:datastoreItem xmlns:ds="http://schemas.openxmlformats.org/officeDocument/2006/customXml" ds:itemID="{67BA6BB2-7104-4FFD-9F95-4D70A03243D4}">
  <ds:schemaRefs>
    <ds:schemaRef ds:uri="http://schemas.microsoft.com/VisualStudio/2011/storyboarding/control"/>
  </ds:schemaRefs>
</ds:datastoreItem>
</file>

<file path=customXml/itemProps897.xml><?xml version="1.0" encoding="utf-8"?>
<ds:datastoreItem xmlns:ds="http://schemas.openxmlformats.org/officeDocument/2006/customXml" ds:itemID="{DE1986A8-ED34-4CFC-BFAB-4EC260CC646C}">
  <ds:schemaRefs>
    <ds:schemaRef ds:uri="http://schemas.microsoft.com/VisualStudio/2011/storyboarding/control"/>
  </ds:schemaRefs>
</ds:datastoreItem>
</file>

<file path=customXml/itemProps898.xml><?xml version="1.0" encoding="utf-8"?>
<ds:datastoreItem xmlns:ds="http://schemas.openxmlformats.org/officeDocument/2006/customXml" ds:itemID="{6D37EDBC-6054-48FD-8833-53937AAB2AD4}">
  <ds:schemaRefs>
    <ds:schemaRef ds:uri="http://schemas.microsoft.com/VisualStudio/2011/storyboarding/control"/>
  </ds:schemaRefs>
</ds:datastoreItem>
</file>

<file path=customXml/itemProps899.xml><?xml version="1.0" encoding="utf-8"?>
<ds:datastoreItem xmlns:ds="http://schemas.openxmlformats.org/officeDocument/2006/customXml" ds:itemID="{2B59CABA-7C9E-4BB7-8912-E68547161006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2125A46-7285-4F40-95D7-F2DD8FBCC5FE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DDA35E92-2B4F-4B82-8E6D-71A88DA304D9}">
  <ds:schemaRefs>
    <ds:schemaRef ds:uri="http://schemas.microsoft.com/VisualStudio/2011/storyboarding/control"/>
  </ds:schemaRefs>
</ds:datastoreItem>
</file>

<file path=customXml/itemProps900.xml><?xml version="1.0" encoding="utf-8"?>
<ds:datastoreItem xmlns:ds="http://schemas.openxmlformats.org/officeDocument/2006/customXml" ds:itemID="{1F01C679-82DC-4C5B-88B1-B9FABDDB7B1A}">
  <ds:schemaRefs>
    <ds:schemaRef ds:uri="http://schemas.microsoft.com/VisualStudio/2011/storyboarding/control"/>
  </ds:schemaRefs>
</ds:datastoreItem>
</file>

<file path=customXml/itemProps901.xml><?xml version="1.0" encoding="utf-8"?>
<ds:datastoreItem xmlns:ds="http://schemas.openxmlformats.org/officeDocument/2006/customXml" ds:itemID="{007E6644-606D-4232-B733-A4B8F35360A3}">
  <ds:schemaRefs>
    <ds:schemaRef ds:uri="http://schemas.microsoft.com/VisualStudio/2011/storyboarding/control"/>
  </ds:schemaRefs>
</ds:datastoreItem>
</file>

<file path=customXml/itemProps902.xml><?xml version="1.0" encoding="utf-8"?>
<ds:datastoreItem xmlns:ds="http://schemas.openxmlformats.org/officeDocument/2006/customXml" ds:itemID="{A7697E20-3494-4CE8-BE1E-39E9AE44EC52}">
  <ds:schemaRefs>
    <ds:schemaRef ds:uri="http://schemas.microsoft.com/VisualStudio/2011/storyboarding/control"/>
  </ds:schemaRefs>
</ds:datastoreItem>
</file>

<file path=customXml/itemProps903.xml><?xml version="1.0" encoding="utf-8"?>
<ds:datastoreItem xmlns:ds="http://schemas.openxmlformats.org/officeDocument/2006/customXml" ds:itemID="{89A05F61-4044-4636-9308-ABC4468931F8}">
  <ds:schemaRefs>
    <ds:schemaRef ds:uri="http://schemas.microsoft.com/VisualStudio/2011/storyboarding/control"/>
  </ds:schemaRefs>
</ds:datastoreItem>
</file>

<file path=customXml/itemProps904.xml><?xml version="1.0" encoding="utf-8"?>
<ds:datastoreItem xmlns:ds="http://schemas.openxmlformats.org/officeDocument/2006/customXml" ds:itemID="{B056D76A-A7B9-40D3-9606-22081093241E}">
  <ds:schemaRefs>
    <ds:schemaRef ds:uri="http://schemas.microsoft.com/VisualStudio/2011/storyboarding/control"/>
  </ds:schemaRefs>
</ds:datastoreItem>
</file>

<file path=customXml/itemProps905.xml><?xml version="1.0" encoding="utf-8"?>
<ds:datastoreItem xmlns:ds="http://schemas.openxmlformats.org/officeDocument/2006/customXml" ds:itemID="{DAA7B381-6FC5-4D66-849F-D0CF66540FA5}">
  <ds:schemaRefs>
    <ds:schemaRef ds:uri="http://schemas.microsoft.com/VisualStudio/2011/storyboarding/control"/>
  </ds:schemaRefs>
</ds:datastoreItem>
</file>

<file path=customXml/itemProps906.xml><?xml version="1.0" encoding="utf-8"?>
<ds:datastoreItem xmlns:ds="http://schemas.openxmlformats.org/officeDocument/2006/customXml" ds:itemID="{AFDD84EB-5846-416E-94F5-64FB43395B06}">
  <ds:schemaRefs>
    <ds:schemaRef ds:uri="http://schemas.microsoft.com/VisualStudio/2011/storyboarding/control"/>
  </ds:schemaRefs>
</ds:datastoreItem>
</file>

<file path=customXml/itemProps907.xml><?xml version="1.0" encoding="utf-8"?>
<ds:datastoreItem xmlns:ds="http://schemas.openxmlformats.org/officeDocument/2006/customXml" ds:itemID="{91397D96-2F50-4EB9-A437-B2CC22838DD1}">
  <ds:schemaRefs>
    <ds:schemaRef ds:uri="http://schemas.microsoft.com/VisualStudio/2011/storyboarding/control"/>
  </ds:schemaRefs>
</ds:datastoreItem>
</file>

<file path=customXml/itemProps908.xml><?xml version="1.0" encoding="utf-8"?>
<ds:datastoreItem xmlns:ds="http://schemas.openxmlformats.org/officeDocument/2006/customXml" ds:itemID="{C77CAF79-04A8-4CB4-9FDB-55A014C40F51}">
  <ds:schemaRefs>
    <ds:schemaRef ds:uri="http://schemas.microsoft.com/VisualStudio/2011/storyboarding/control"/>
  </ds:schemaRefs>
</ds:datastoreItem>
</file>

<file path=customXml/itemProps909.xml><?xml version="1.0" encoding="utf-8"?>
<ds:datastoreItem xmlns:ds="http://schemas.openxmlformats.org/officeDocument/2006/customXml" ds:itemID="{5974E284-8B4B-4904-B68F-A6C9ADC6DA54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BB15A795-6D47-4BBF-AA38-A6DB62F63477}">
  <ds:schemaRefs>
    <ds:schemaRef ds:uri="http://schemas.microsoft.com/VisualStudio/2011/storyboarding/control"/>
  </ds:schemaRefs>
</ds:datastoreItem>
</file>

<file path=customXml/itemProps910.xml><?xml version="1.0" encoding="utf-8"?>
<ds:datastoreItem xmlns:ds="http://schemas.openxmlformats.org/officeDocument/2006/customXml" ds:itemID="{AFF1E9DC-FA0B-464F-86E8-6AEAD0331A9B}">
  <ds:schemaRefs>
    <ds:schemaRef ds:uri="http://schemas.microsoft.com/VisualStudio/2011/storyboarding/control"/>
  </ds:schemaRefs>
</ds:datastoreItem>
</file>

<file path=customXml/itemProps911.xml><?xml version="1.0" encoding="utf-8"?>
<ds:datastoreItem xmlns:ds="http://schemas.openxmlformats.org/officeDocument/2006/customXml" ds:itemID="{2B739878-4EF6-4E26-A936-3E5034C32088}">
  <ds:schemaRefs>
    <ds:schemaRef ds:uri="http://schemas.microsoft.com/VisualStudio/2011/storyboarding/control"/>
  </ds:schemaRefs>
</ds:datastoreItem>
</file>

<file path=customXml/itemProps912.xml><?xml version="1.0" encoding="utf-8"?>
<ds:datastoreItem xmlns:ds="http://schemas.openxmlformats.org/officeDocument/2006/customXml" ds:itemID="{5C8600B4-B5AD-4682-AC91-0DCC9F2AFB13}">
  <ds:schemaRefs>
    <ds:schemaRef ds:uri="http://schemas.microsoft.com/VisualStudio/2011/storyboarding/control"/>
  </ds:schemaRefs>
</ds:datastoreItem>
</file>

<file path=customXml/itemProps913.xml><?xml version="1.0" encoding="utf-8"?>
<ds:datastoreItem xmlns:ds="http://schemas.openxmlformats.org/officeDocument/2006/customXml" ds:itemID="{96F9C583-44F2-4E85-97AD-C6892AA3C5EF}">
  <ds:schemaRefs>
    <ds:schemaRef ds:uri="http://schemas.microsoft.com/VisualStudio/2011/storyboarding/control"/>
  </ds:schemaRefs>
</ds:datastoreItem>
</file>

<file path=customXml/itemProps914.xml><?xml version="1.0" encoding="utf-8"?>
<ds:datastoreItem xmlns:ds="http://schemas.openxmlformats.org/officeDocument/2006/customXml" ds:itemID="{113CB194-421E-465A-B1DF-79AAC095AADB}">
  <ds:schemaRefs>
    <ds:schemaRef ds:uri="http://schemas.microsoft.com/VisualStudio/2011/storyboarding/control"/>
  </ds:schemaRefs>
</ds:datastoreItem>
</file>

<file path=customXml/itemProps915.xml><?xml version="1.0" encoding="utf-8"?>
<ds:datastoreItem xmlns:ds="http://schemas.openxmlformats.org/officeDocument/2006/customXml" ds:itemID="{82D2F779-D8BC-4892-8C4E-E075FD5B60FF}">
  <ds:schemaRefs>
    <ds:schemaRef ds:uri="http://schemas.microsoft.com/VisualStudio/2011/storyboarding/control"/>
  </ds:schemaRefs>
</ds:datastoreItem>
</file>

<file path=customXml/itemProps916.xml><?xml version="1.0" encoding="utf-8"?>
<ds:datastoreItem xmlns:ds="http://schemas.openxmlformats.org/officeDocument/2006/customXml" ds:itemID="{B65D8F4B-6EC7-4C8A-B96E-6F22E942E0EA}">
  <ds:schemaRefs>
    <ds:schemaRef ds:uri="http://schemas.microsoft.com/VisualStudio/2011/storyboarding/control"/>
  </ds:schemaRefs>
</ds:datastoreItem>
</file>

<file path=customXml/itemProps917.xml><?xml version="1.0" encoding="utf-8"?>
<ds:datastoreItem xmlns:ds="http://schemas.openxmlformats.org/officeDocument/2006/customXml" ds:itemID="{5155AC92-19D6-42CB-A7DB-854203317A10}">
  <ds:schemaRefs>
    <ds:schemaRef ds:uri="http://schemas.microsoft.com/VisualStudio/2011/storyboarding/control"/>
  </ds:schemaRefs>
</ds:datastoreItem>
</file>

<file path=customXml/itemProps918.xml><?xml version="1.0" encoding="utf-8"?>
<ds:datastoreItem xmlns:ds="http://schemas.openxmlformats.org/officeDocument/2006/customXml" ds:itemID="{E418AD84-2F42-4034-A2C0-F4AEF108D8B6}">
  <ds:schemaRefs>
    <ds:schemaRef ds:uri="http://schemas.microsoft.com/VisualStudio/2011/storyboarding/control"/>
  </ds:schemaRefs>
</ds:datastoreItem>
</file>

<file path=customXml/itemProps919.xml><?xml version="1.0" encoding="utf-8"?>
<ds:datastoreItem xmlns:ds="http://schemas.openxmlformats.org/officeDocument/2006/customXml" ds:itemID="{901D77DB-90BE-49FB-9A57-3AF361FEB18D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C2C49063-056D-4739-B5AE-9630B50623FD}">
  <ds:schemaRefs>
    <ds:schemaRef ds:uri="http://schemas.microsoft.com/VisualStudio/2011/storyboarding/control"/>
  </ds:schemaRefs>
</ds:datastoreItem>
</file>

<file path=customXml/itemProps920.xml><?xml version="1.0" encoding="utf-8"?>
<ds:datastoreItem xmlns:ds="http://schemas.openxmlformats.org/officeDocument/2006/customXml" ds:itemID="{E442EFFE-87D1-423F-B96B-BAC20021109A}">
  <ds:schemaRefs>
    <ds:schemaRef ds:uri="http://schemas.microsoft.com/VisualStudio/2011/storyboarding/control"/>
  </ds:schemaRefs>
</ds:datastoreItem>
</file>

<file path=customXml/itemProps921.xml><?xml version="1.0" encoding="utf-8"?>
<ds:datastoreItem xmlns:ds="http://schemas.openxmlformats.org/officeDocument/2006/customXml" ds:itemID="{24C654DE-19A3-4C66-9805-4353D9947479}">
  <ds:schemaRefs>
    <ds:schemaRef ds:uri="http://schemas.microsoft.com/VisualStudio/2011/storyboarding/control"/>
  </ds:schemaRefs>
</ds:datastoreItem>
</file>

<file path=customXml/itemProps922.xml><?xml version="1.0" encoding="utf-8"?>
<ds:datastoreItem xmlns:ds="http://schemas.openxmlformats.org/officeDocument/2006/customXml" ds:itemID="{B5095386-4A7E-47BA-8184-B350007D6829}">
  <ds:schemaRefs>
    <ds:schemaRef ds:uri="http://schemas.microsoft.com/VisualStudio/2011/storyboarding/control"/>
  </ds:schemaRefs>
</ds:datastoreItem>
</file>

<file path=customXml/itemProps923.xml><?xml version="1.0" encoding="utf-8"?>
<ds:datastoreItem xmlns:ds="http://schemas.openxmlformats.org/officeDocument/2006/customXml" ds:itemID="{B3C7ADAB-68D6-47BC-A5D3-18C1F6E56535}">
  <ds:schemaRefs>
    <ds:schemaRef ds:uri="http://schemas.microsoft.com/VisualStudio/2011/storyboarding/control"/>
  </ds:schemaRefs>
</ds:datastoreItem>
</file>

<file path=customXml/itemProps924.xml><?xml version="1.0" encoding="utf-8"?>
<ds:datastoreItem xmlns:ds="http://schemas.openxmlformats.org/officeDocument/2006/customXml" ds:itemID="{3E254761-105B-4191-BE7A-82271CE9B5AB}">
  <ds:schemaRefs>
    <ds:schemaRef ds:uri="http://schemas.microsoft.com/VisualStudio/2011/storyboarding/control"/>
  </ds:schemaRefs>
</ds:datastoreItem>
</file>

<file path=customXml/itemProps925.xml><?xml version="1.0" encoding="utf-8"?>
<ds:datastoreItem xmlns:ds="http://schemas.openxmlformats.org/officeDocument/2006/customXml" ds:itemID="{B3976A31-DAA5-4D4B-AD9B-51D14B72400F}">
  <ds:schemaRefs>
    <ds:schemaRef ds:uri="http://schemas.microsoft.com/VisualStudio/2011/storyboarding/control"/>
  </ds:schemaRefs>
</ds:datastoreItem>
</file>

<file path=customXml/itemProps926.xml><?xml version="1.0" encoding="utf-8"?>
<ds:datastoreItem xmlns:ds="http://schemas.openxmlformats.org/officeDocument/2006/customXml" ds:itemID="{637F9188-7703-40AA-B4D0-35D4F68529E6}">
  <ds:schemaRefs>
    <ds:schemaRef ds:uri="http://schemas.microsoft.com/VisualStudio/2011/storyboarding/control"/>
  </ds:schemaRefs>
</ds:datastoreItem>
</file>

<file path=customXml/itemProps927.xml><?xml version="1.0" encoding="utf-8"?>
<ds:datastoreItem xmlns:ds="http://schemas.openxmlformats.org/officeDocument/2006/customXml" ds:itemID="{3F89FF70-4647-46C2-B271-9A3746CC32D7}">
  <ds:schemaRefs>
    <ds:schemaRef ds:uri="http://schemas.microsoft.com/VisualStudio/2011/storyboarding/control"/>
  </ds:schemaRefs>
</ds:datastoreItem>
</file>

<file path=customXml/itemProps928.xml><?xml version="1.0" encoding="utf-8"?>
<ds:datastoreItem xmlns:ds="http://schemas.openxmlformats.org/officeDocument/2006/customXml" ds:itemID="{908DEFE9-D82D-4228-8E9A-11CA282237E2}">
  <ds:schemaRefs>
    <ds:schemaRef ds:uri="http://schemas.microsoft.com/VisualStudio/2011/storyboarding/control"/>
  </ds:schemaRefs>
</ds:datastoreItem>
</file>

<file path=customXml/itemProps929.xml><?xml version="1.0" encoding="utf-8"?>
<ds:datastoreItem xmlns:ds="http://schemas.openxmlformats.org/officeDocument/2006/customXml" ds:itemID="{FC1DC117-FEC2-4265-A4AB-4D4C44082A54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ADF16BF8-313E-4567-8D3C-2664F3DA496B}">
  <ds:schemaRefs>
    <ds:schemaRef ds:uri="http://schemas.microsoft.com/VisualStudio/2011/storyboarding/control"/>
  </ds:schemaRefs>
</ds:datastoreItem>
</file>

<file path=customXml/itemProps930.xml><?xml version="1.0" encoding="utf-8"?>
<ds:datastoreItem xmlns:ds="http://schemas.openxmlformats.org/officeDocument/2006/customXml" ds:itemID="{71C4E021-E535-41E7-B754-B1C8385AEFFC}">
  <ds:schemaRefs>
    <ds:schemaRef ds:uri="http://schemas.microsoft.com/VisualStudio/2011/storyboarding/control"/>
  </ds:schemaRefs>
</ds:datastoreItem>
</file>

<file path=customXml/itemProps931.xml><?xml version="1.0" encoding="utf-8"?>
<ds:datastoreItem xmlns:ds="http://schemas.openxmlformats.org/officeDocument/2006/customXml" ds:itemID="{96F09C16-1A25-4E59-B510-B9A1F099805A}">
  <ds:schemaRefs>
    <ds:schemaRef ds:uri="http://schemas.microsoft.com/VisualStudio/2011/storyboarding/control"/>
  </ds:schemaRefs>
</ds:datastoreItem>
</file>

<file path=customXml/itemProps932.xml><?xml version="1.0" encoding="utf-8"?>
<ds:datastoreItem xmlns:ds="http://schemas.openxmlformats.org/officeDocument/2006/customXml" ds:itemID="{4A890ECD-65CD-43E9-A1C9-416FAE9B1C72}">
  <ds:schemaRefs>
    <ds:schemaRef ds:uri="http://schemas.microsoft.com/VisualStudio/2011/storyboarding/control"/>
  </ds:schemaRefs>
</ds:datastoreItem>
</file>

<file path=customXml/itemProps933.xml><?xml version="1.0" encoding="utf-8"?>
<ds:datastoreItem xmlns:ds="http://schemas.openxmlformats.org/officeDocument/2006/customXml" ds:itemID="{05ABCC60-9BAE-4FB2-8A7D-E988116E6A9B}">
  <ds:schemaRefs>
    <ds:schemaRef ds:uri="http://schemas.microsoft.com/VisualStudio/2011/storyboarding/control"/>
  </ds:schemaRefs>
</ds:datastoreItem>
</file>

<file path=customXml/itemProps934.xml><?xml version="1.0" encoding="utf-8"?>
<ds:datastoreItem xmlns:ds="http://schemas.openxmlformats.org/officeDocument/2006/customXml" ds:itemID="{6A04C27B-B9AB-40C4-AEF4-E81F126D3016}">
  <ds:schemaRefs>
    <ds:schemaRef ds:uri="http://schemas.microsoft.com/VisualStudio/2011/storyboarding/control"/>
  </ds:schemaRefs>
</ds:datastoreItem>
</file>

<file path=customXml/itemProps935.xml><?xml version="1.0" encoding="utf-8"?>
<ds:datastoreItem xmlns:ds="http://schemas.openxmlformats.org/officeDocument/2006/customXml" ds:itemID="{801165A1-7E8F-4F48-AA1B-F73D5C3BEB5C}">
  <ds:schemaRefs>
    <ds:schemaRef ds:uri="http://schemas.microsoft.com/VisualStudio/2011/storyboarding/control"/>
  </ds:schemaRefs>
</ds:datastoreItem>
</file>

<file path=customXml/itemProps936.xml><?xml version="1.0" encoding="utf-8"?>
<ds:datastoreItem xmlns:ds="http://schemas.openxmlformats.org/officeDocument/2006/customXml" ds:itemID="{5A3FFD11-5DF7-4536-968D-5F5E779C7ACB}">
  <ds:schemaRefs>
    <ds:schemaRef ds:uri="http://schemas.microsoft.com/VisualStudio/2011/storyboarding/control"/>
  </ds:schemaRefs>
</ds:datastoreItem>
</file>

<file path=customXml/itemProps937.xml><?xml version="1.0" encoding="utf-8"?>
<ds:datastoreItem xmlns:ds="http://schemas.openxmlformats.org/officeDocument/2006/customXml" ds:itemID="{3054E7A5-DD34-422C-9CED-F14276079F66}">
  <ds:schemaRefs>
    <ds:schemaRef ds:uri="http://schemas.microsoft.com/VisualStudio/2011/storyboarding/control"/>
  </ds:schemaRefs>
</ds:datastoreItem>
</file>

<file path=customXml/itemProps938.xml><?xml version="1.0" encoding="utf-8"?>
<ds:datastoreItem xmlns:ds="http://schemas.openxmlformats.org/officeDocument/2006/customXml" ds:itemID="{0EE6459C-6D33-4B0F-9950-C0B78B5134F4}">
  <ds:schemaRefs>
    <ds:schemaRef ds:uri="http://schemas.microsoft.com/VisualStudio/2011/storyboarding/control"/>
  </ds:schemaRefs>
</ds:datastoreItem>
</file>

<file path=customXml/itemProps939.xml><?xml version="1.0" encoding="utf-8"?>
<ds:datastoreItem xmlns:ds="http://schemas.openxmlformats.org/officeDocument/2006/customXml" ds:itemID="{2E7A4C08-F983-4610-9F1A-A590CEEA3D89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B0683C7D-D28D-4ACD-812E-B7596B8C1AB1}">
  <ds:schemaRefs>
    <ds:schemaRef ds:uri="http://schemas.microsoft.com/VisualStudio/2011/storyboarding/control"/>
  </ds:schemaRefs>
</ds:datastoreItem>
</file>

<file path=customXml/itemProps940.xml><?xml version="1.0" encoding="utf-8"?>
<ds:datastoreItem xmlns:ds="http://schemas.openxmlformats.org/officeDocument/2006/customXml" ds:itemID="{64B27B1E-E4C1-455B-8821-9E6891364B18}">
  <ds:schemaRefs>
    <ds:schemaRef ds:uri="http://schemas.microsoft.com/VisualStudio/2011/storyboarding/control"/>
  </ds:schemaRefs>
</ds:datastoreItem>
</file>

<file path=customXml/itemProps941.xml><?xml version="1.0" encoding="utf-8"?>
<ds:datastoreItem xmlns:ds="http://schemas.openxmlformats.org/officeDocument/2006/customXml" ds:itemID="{79DABD5A-AB6D-42BE-B6C6-4842EBF6211F}">
  <ds:schemaRefs>
    <ds:schemaRef ds:uri="http://schemas.microsoft.com/VisualStudio/2011/storyboarding/control"/>
  </ds:schemaRefs>
</ds:datastoreItem>
</file>

<file path=customXml/itemProps942.xml><?xml version="1.0" encoding="utf-8"?>
<ds:datastoreItem xmlns:ds="http://schemas.openxmlformats.org/officeDocument/2006/customXml" ds:itemID="{7988846E-8662-498D-A6DC-D280E3CD5F97}">
  <ds:schemaRefs>
    <ds:schemaRef ds:uri="http://schemas.microsoft.com/VisualStudio/2011/storyboarding/control"/>
  </ds:schemaRefs>
</ds:datastoreItem>
</file>

<file path=customXml/itemProps943.xml><?xml version="1.0" encoding="utf-8"?>
<ds:datastoreItem xmlns:ds="http://schemas.openxmlformats.org/officeDocument/2006/customXml" ds:itemID="{309EC883-78AC-49EA-908C-68624AA23C3F}">
  <ds:schemaRefs>
    <ds:schemaRef ds:uri="http://schemas.microsoft.com/VisualStudio/2011/storyboarding/control"/>
  </ds:schemaRefs>
</ds:datastoreItem>
</file>

<file path=customXml/itemProps944.xml><?xml version="1.0" encoding="utf-8"?>
<ds:datastoreItem xmlns:ds="http://schemas.openxmlformats.org/officeDocument/2006/customXml" ds:itemID="{D73FA231-CBD2-4BC7-BDD0-14B6CF1DD19B}">
  <ds:schemaRefs>
    <ds:schemaRef ds:uri="http://schemas.microsoft.com/VisualStudio/2011/storyboarding/control"/>
  </ds:schemaRefs>
</ds:datastoreItem>
</file>

<file path=customXml/itemProps945.xml><?xml version="1.0" encoding="utf-8"?>
<ds:datastoreItem xmlns:ds="http://schemas.openxmlformats.org/officeDocument/2006/customXml" ds:itemID="{557D0CA4-5B89-4E68-B91C-004AC523CFD2}">
  <ds:schemaRefs>
    <ds:schemaRef ds:uri="http://schemas.microsoft.com/VisualStudio/2011/storyboarding/control"/>
  </ds:schemaRefs>
</ds:datastoreItem>
</file>

<file path=customXml/itemProps946.xml><?xml version="1.0" encoding="utf-8"?>
<ds:datastoreItem xmlns:ds="http://schemas.openxmlformats.org/officeDocument/2006/customXml" ds:itemID="{CEAB73F7-BA9E-4E20-97F1-9F61CCEC8873}">
  <ds:schemaRefs>
    <ds:schemaRef ds:uri="http://schemas.microsoft.com/VisualStudio/2011/storyboarding/control"/>
  </ds:schemaRefs>
</ds:datastoreItem>
</file>

<file path=customXml/itemProps947.xml><?xml version="1.0" encoding="utf-8"?>
<ds:datastoreItem xmlns:ds="http://schemas.openxmlformats.org/officeDocument/2006/customXml" ds:itemID="{8F02F48F-6936-4A3B-834C-1B6EA61B200F}">
  <ds:schemaRefs>
    <ds:schemaRef ds:uri="http://schemas.microsoft.com/VisualStudio/2011/storyboarding/control"/>
  </ds:schemaRefs>
</ds:datastoreItem>
</file>

<file path=customXml/itemProps948.xml><?xml version="1.0" encoding="utf-8"?>
<ds:datastoreItem xmlns:ds="http://schemas.openxmlformats.org/officeDocument/2006/customXml" ds:itemID="{20CCC69D-E856-485B-8569-17A3387FE0DA}">
  <ds:schemaRefs>
    <ds:schemaRef ds:uri="http://schemas.microsoft.com/VisualStudio/2011/storyboarding/control"/>
  </ds:schemaRefs>
</ds:datastoreItem>
</file>

<file path=customXml/itemProps949.xml><?xml version="1.0" encoding="utf-8"?>
<ds:datastoreItem xmlns:ds="http://schemas.openxmlformats.org/officeDocument/2006/customXml" ds:itemID="{7DD6D806-17FA-4722-90A0-1A49B8BDC553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A785AFAB-07BD-411D-8704-2EB4BC624485}">
  <ds:schemaRefs>
    <ds:schemaRef ds:uri="http://schemas.microsoft.com/VisualStudio/2011/storyboarding/control"/>
  </ds:schemaRefs>
</ds:datastoreItem>
</file>

<file path=customXml/itemProps950.xml><?xml version="1.0" encoding="utf-8"?>
<ds:datastoreItem xmlns:ds="http://schemas.openxmlformats.org/officeDocument/2006/customXml" ds:itemID="{082FB17E-61B4-48C2-9FC1-A0600A88FCBB}">
  <ds:schemaRefs>
    <ds:schemaRef ds:uri="http://schemas.microsoft.com/VisualStudio/2011/storyboarding/control"/>
  </ds:schemaRefs>
</ds:datastoreItem>
</file>

<file path=customXml/itemProps951.xml><?xml version="1.0" encoding="utf-8"?>
<ds:datastoreItem xmlns:ds="http://schemas.openxmlformats.org/officeDocument/2006/customXml" ds:itemID="{BCC3437A-7198-4376-B2ED-BE2B105AC8AC}">
  <ds:schemaRefs>
    <ds:schemaRef ds:uri="http://schemas.microsoft.com/VisualStudio/2011/storyboarding/control"/>
  </ds:schemaRefs>
</ds:datastoreItem>
</file>

<file path=customXml/itemProps952.xml><?xml version="1.0" encoding="utf-8"?>
<ds:datastoreItem xmlns:ds="http://schemas.openxmlformats.org/officeDocument/2006/customXml" ds:itemID="{6862178B-5951-4D60-A1D9-1B7F09BF9F7A}">
  <ds:schemaRefs>
    <ds:schemaRef ds:uri="http://schemas.microsoft.com/VisualStudio/2011/storyboarding/control"/>
  </ds:schemaRefs>
</ds:datastoreItem>
</file>

<file path=customXml/itemProps953.xml><?xml version="1.0" encoding="utf-8"?>
<ds:datastoreItem xmlns:ds="http://schemas.openxmlformats.org/officeDocument/2006/customXml" ds:itemID="{239196AA-4530-4F5B-A20B-96306D5CD881}">
  <ds:schemaRefs>
    <ds:schemaRef ds:uri="http://schemas.microsoft.com/VisualStudio/2011/storyboarding/control"/>
  </ds:schemaRefs>
</ds:datastoreItem>
</file>

<file path=customXml/itemProps954.xml><?xml version="1.0" encoding="utf-8"?>
<ds:datastoreItem xmlns:ds="http://schemas.openxmlformats.org/officeDocument/2006/customXml" ds:itemID="{7EA43BC2-396C-43FC-A423-720CCEA9EC26}">
  <ds:schemaRefs>
    <ds:schemaRef ds:uri="http://schemas.microsoft.com/VisualStudio/2011/storyboarding/control"/>
  </ds:schemaRefs>
</ds:datastoreItem>
</file>

<file path=customXml/itemProps955.xml><?xml version="1.0" encoding="utf-8"?>
<ds:datastoreItem xmlns:ds="http://schemas.openxmlformats.org/officeDocument/2006/customXml" ds:itemID="{30A1A70F-11F0-450B-B944-0AF29BB5690D}">
  <ds:schemaRefs>
    <ds:schemaRef ds:uri="http://schemas.microsoft.com/VisualStudio/2011/storyboarding/control"/>
  </ds:schemaRefs>
</ds:datastoreItem>
</file>

<file path=customXml/itemProps956.xml><?xml version="1.0" encoding="utf-8"?>
<ds:datastoreItem xmlns:ds="http://schemas.openxmlformats.org/officeDocument/2006/customXml" ds:itemID="{633CC1C2-F25C-4410-B61F-C0BA17F20806}">
  <ds:schemaRefs>
    <ds:schemaRef ds:uri="http://schemas.microsoft.com/VisualStudio/2011/storyboarding/control"/>
  </ds:schemaRefs>
</ds:datastoreItem>
</file>

<file path=customXml/itemProps957.xml><?xml version="1.0" encoding="utf-8"?>
<ds:datastoreItem xmlns:ds="http://schemas.openxmlformats.org/officeDocument/2006/customXml" ds:itemID="{C3E91105-66C2-4279-9A62-C102DD9F85AB}">
  <ds:schemaRefs>
    <ds:schemaRef ds:uri="http://schemas.microsoft.com/VisualStudio/2011/storyboarding/control"/>
  </ds:schemaRefs>
</ds:datastoreItem>
</file>

<file path=customXml/itemProps958.xml><?xml version="1.0" encoding="utf-8"?>
<ds:datastoreItem xmlns:ds="http://schemas.openxmlformats.org/officeDocument/2006/customXml" ds:itemID="{4484B2BB-1585-4C63-803E-BF2A2BD65B61}">
  <ds:schemaRefs>
    <ds:schemaRef ds:uri="http://schemas.microsoft.com/VisualStudio/2011/storyboarding/control"/>
  </ds:schemaRefs>
</ds:datastoreItem>
</file>

<file path=customXml/itemProps959.xml><?xml version="1.0" encoding="utf-8"?>
<ds:datastoreItem xmlns:ds="http://schemas.openxmlformats.org/officeDocument/2006/customXml" ds:itemID="{465C1D0E-1953-4776-B2AF-ADD37BE6B866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88BC2623-2DA1-420E-854D-E5B184C6ABA8}">
  <ds:schemaRefs>
    <ds:schemaRef ds:uri="http://schemas.microsoft.com/VisualStudio/2011/storyboarding/control"/>
  </ds:schemaRefs>
</ds:datastoreItem>
</file>

<file path=customXml/itemProps960.xml><?xml version="1.0" encoding="utf-8"?>
<ds:datastoreItem xmlns:ds="http://schemas.openxmlformats.org/officeDocument/2006/customXml" ds:itemID="{C3098734-B355-46C4-BCD5-72E8403B2A07}">
  <ds:schemaRefs>
    <ds:schemaRef ds:uri="http://schemas.microsoft.com/VisualStudio/2011/storyboarding/control"/>
  </ds:schemaRefs>
</ds:datastoreItem>
</file>

<file path=customXml/itemProps961.xml><?xml version="1.0" encoding="utf-8"?>
<ds:datastoreItem xmlns:ds="http://schemas.openxmlformats.org/officeDocument/2006/customXml" ds:itemID="{81BDB149-3820-4256-A8D4-A1540EB92E16}">
  <ds:schemaRefs>
    <ds:schemaRef ds:uri="http://schemas.microsoft.com/VisualStudio/2011/storyboarding/control"/>
  </ds:schemaRefs>
</ds:datastoreItem>
</file>

<file path=customXml/itemProps962.xml><?xml version="1.0" encoding="utf-8"?>
<ds:datastoreItem xmlns:ds="http://schemas.openxmlformats.org/officeDocument/2006/customXml" ds:itemID="{35AF81A7-9D58-4E43-9E32-4354D15E7F03}">
  <ds:schemaRefs>
    <ds:schemaRef ds:uri="http://schemas.microsoft.com/VisualStudio/2011/storyboarding/control"/>
  </ds:schemaRefs>
</ds:datastoreItem>
</file>

<file path=customXml/itemProps963.xml><?xml version="1.0" encoding="utf-8"?>
<ds:datastoreItem xmlns:ds="http://schemas.openxmlformats.org/officeDocument/2006/customXml" ds:itemID="{73735D3D-18E2-49C9-8E3B-9E3D32BC942B}">
  <ds:schemaRefs>
    <ds:schemaRef ds:uri="http://schemas.microsoft.com/VisualStudio/2011/storyboarding/control"/>
  </ds:schemaRefs>
</ds:datastoreItem>
</file>

<file path=customXml/itemProps964.xml><?xml version="1.0" encoding="utf-8"?>
<ds:datastoreItem xmlns:ds="http://schemas.openxmlformats.org/officeDocument/2006/customXml" ds:itemID="{CEBEEF34-271D-4EE0-97E9-9607A7C36EB7}">
  <ds:schemaRefs>
    <ds:schemaRef ds:uri="http://schemas.microsoft.com/VisualStudio/2011/storyboarding/control"/>
  </ds:schemaRefs>
</ds:datastoreItem>
</file>

<file path=customXml/itemProps965.xml><?xml version="1.0" encoding="utf-8"?>
<ds:datastoreItem xmlns:ds="http://schemas.openxmlformats.org/officeDocument/2006/customXml" ds:itemID="{389A5DFC-16B5-404F-A3F4-656A8C968209}">
  <ds:schemaRefs>
    <ds:schemaRef ds:uri="http://schemas.microsoft.com/VisualStudio/2011/storyboarding/control"/>
  </ds:schemaRefs>
</ds:datastoreItem>
</file>

<file path=customXml/itemProps966.xml><?xml version="1.0" encoding="utf-8"?>
<ds:datastoreItem xmlns:ds="http://schemas.openxmlformats.org/officeDocument/2006/customXml" ds:itemID="{BE80B283-0497-4040-AA37-B878194A7798}">
  <ds:schemaRefs>
    <ds:schemaRef ds:uri="http://schemas.microsoft.com/VisualStudio/2011/storyboarding/control"/>
  </ds:schemaRefs>
</ds:datastoreItem>
</file>

<file path=customXml/itemProps967.xml><?xml version="1.0" encoding="utf-8"?>
<ds:datastoreItem xmlns:ds="http://schemas.openxmlformats.org/officeDocument/2006/customXml" ds:itemID="{0CCAAC47-55AA-442D-BB68-0A0BFED5975F}">
  <ds:schemaRefs>
    <ds:schemaRef ds:uri="http://schemas.microsoft.com/VisualStudio/2011/storyboarding/control"/>
  </ds:schemaRefs>
</ds:datastoreItem>
</file>

<file path=customXml/itemProps968.xml><?xml version="1.0" encoding="utf-8"?>
<ds:datastoreItem xmlns:ds="http://schemas.openxmlformats.org/officeDocument/2006/customXml" ds:itemID="{E8EC772B-B136-4532-80B8-D93C6BD10771}">
  <ds:schemaRefs>
    <ds:schemaRef ds:uri="http://schemas.microsoft.com/VisualStudio/2011/storyboarding/control"/>
  </ds:schemaRefs>
</ds:datastoreItem>
</file>

<file path=customXml/itemProps969.xml><?xml version="1.0" encoding="utf-8"?>
<ds:datastoreItem xmlns:ds="http://schemas.openxmlformats.org/officeDocument/2006/customXml" ds:itemID="{722D3096-91CC-4DA4-901B-A40B28147F9D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ACDD687E-F74E-4871-AC3F-3E1B858094E5}">
  <ds:schemaRefs>
    <ds:schemaRef ds:uri="http://schemas.microsoft.com/VisualStudio/2011/storyboarding/control"/>
  </ds:schemaRefs>
</ds:datastoreItem>
</file>

<file path=customXml/itemProps970.xml><?xml version="1.0" encoding="utf-8"?>
<ds:datastoreItem xmlns:ds="http://schemas.openxmlformats.org/officeDocument/2006/customXml" ds:itemID="{651CD9B9-AAFC-42CE-A18F-7CFB5BF98F93}">
  <ds:schemaRefs>
    <ds:schemaRef ds:uri="http://schemas.microsoft.com/VisualStudio/2011/storyboarding/control"/>
  </ds:schemaRefs>
</ds:datastoreItem>
</file>

<file path=customXml/itemProps971.xml><?xml version="1.0" encoding="utf-8"?>
<ds:datastoreItem xmlns:ds="http://schemas.openxmlformats.org/officeDocument/2006/customXml" ds:itemID="{18669B5E-F946-4EDE-9072-764D9406D4B7}">
  <ds:schemaRefs>
    <ds:schemaRef ds:uri="http://schemas.microsoft.com/VisualStudio/2011/storyboarding/control"/>
  </ds:schemaRefs>
</ds:datastoreItem>
</file>

<file path=customXml/itemProps972.xml><?xml version="1.0" encoding="utf-8"?>
<ds:datastoreItem xmlns:ds="http://schemas.openxmlformats.org/officeDocument/2006/customXml" ds:itemID="{003BD802-4EF0-4C74-A15A-4451EB6272F9}">
  <ds:schemaRefs>
    <ds:schemaRef ds:uri="http://schemas.microsoft.com/VisualStudio/2011/storyboarding/control"/>
  </ds:schemaRefs>
</ds:datastoreItem>
</file>

<file path=customXml/itemProps973.xml><?xml version="1.0" encoding="utf-8"?>
<ds:datastoreItem xmlns:ds="http://schemas.openxmlformats.org/officeDocument/2006/customXml" ds:itemID="{4F572669-BEE3-4CB7-BA4B-21DB51D9E712}">
  <ds:schemaRefs>
    <ds:schemaRef ds:uri="http://schemas.microsoft.com/VisualStudio/2011/storyboarding/control"/>
  </ds:schemaRefs>
</ds:datastoreItem>
</file>

<file path=customXml/itemProps974.xml><?xml version="1.0" encoding="utf-8"?>
<ds:datastoreItem xmlns:ds="http://schemas.openxmlformats.org/officeDocument/2006/customXml" ds:itemID="{E8583995-E0FB-44C0-9486-80A26EBA94DD}">
  <ds:schemaRefs>
    <ds:schemaRef ds:uri="http://schemas.microsoft.com/VisualStudio/2011/storyboarding/control"/>
  </ds:schemaRefs>
</ds:datastoreItem>
</file>

<file path=customXml/itemProps975.xml><?xml version="1.0" encoding="utf-8"?>
<ds:datastoreItem xmlns:ds="http://schemas.openxmlformats.org/officeDocument/2006/customXml" ds:itemID="{D863D1B3-B465-4BF7-9B67-7EEFE68479A9}">
  <ds:schemaRefs>
    <ds:schemaRef ds:uri="http://schemas.microsoft.com/VisualStudio/2011/storyboarding/control"/>
  </ds:schemaRefs>
</ds:datastoreItem>
</file>

<file path=customXml/itemProps976.xml><?xml version="1.0" encoding="utf-8"?>
<ds:datastoreItem xmlns:ds="http://schemas.openxmlformats.org/officeDocument/2006/customXml" ds:itemID="{19F185AD-76E3-45F3-AF87-1C37177839D1}">
  <ds:schemaRefs>
    <ds:schemaRef ds:uri="http://schemas.microsoft.com/VisualStudio/2011/storyboarding/control"/>
  </ds:schemaRefs>
</ds:datastoreItem>
</file>

<file path=customXml/itemProps977.xml><?xml version="1.0" encoding="utf-8"?>
<ds:datastoreItem xmlns:ds="http://schemas.openxmlformats.org/officeDocument/2006/customXml" ds:itemID="{574AB03A-7A35-4910-9D56-FEB8F03F6D21}">
  <ds:schemaRefs>
    <ds:schemaRef ds:uri="http://schemas.microsoft.com/VisualStudio/2011/storyboarding/control"/>
  </ds:schemaRefs>
</ds:datastoreItem>
</file>

<file path=customXml/itemProps978.xml><?xml version="1.0" encoding="utf-8"?>
<ds:datastoreItem xmlns:ds="http://schemas.openxmlformats.org/officeDocument/2006/customXml" ds:itemID="{28E21F2D-5E95-4DA7-8B97-4506C8139E2D}">
  <ds:schemaRefs>
    <ds:schemaRef ds:uri="http://schemas.microsoft.com/VisualStudio/2011/storyboarding/control"/>
  </ds:schemaRefs>
</ds:datastoreItem>
</file>

<file path=customXml/itemProps979.xml><?xml version="1.0" encoding="utf-8"?>
<ds:datastoreItem xmlns:ds="http://schemas.openxmlformats.org/officeDocument/2006/customXml" ds:itemID="{AC49AD09-4A43-42ED-83B8-61D5CA8F3157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522657CF-3AD0-4CD0-AD4F-22235DACF7FF}">
  <ds:schemaRefs>
    <ds:schemaRef ds:uri="http://schemas.microsoft.com/VisualStudio/2011/storyboarding/control"/>
  </ds:schemaRefs>
</ds:datastoreItem>
</file>

<file path=customXml/itemProps980.xml><?xml version="1.0" encoding="utf-8"?>
<ds:datastoreItem xmlns:ds="http://schemas.openxmlformats.org/officeDocument/2006/customXml" ds:itemID="{1DF71A22-DBDC-459E-BF40-8B9F769ADB1B}">
  <ds:schemaRefs>
    <ds:schemaRef ds:uri="http://schemas.microsoft.com/VisualStudio/2011/storyboarding/control"/>
  </ds:schemaRefs>
</ds:datastoreItem>
</file>

<file path=customXml/itemProps981.xml><?xml version="1.0" encoding="utf-8"?>
<ds:datastoreItem xmlns:ds="http://schemas.openxmlformats.org/officeDocument/2006/customXml" ds:itemID="{E664E1AC-F4D5-4492-95B2-1F2590B43A37}">
  <ds:schemaRefs>
    <ds:schemaRef ds:uri="http://schemas.microsoft.com/VisualStudio/2011/storyboarding/control"/>
  </ds:schemaRefs>
</ds:datastoreItem>
</file>

<file path=customXml/itemProps982.xml><?xml version="1.0" encoding="utf-8"?>
<ds:datastoreItem xmlns:ds="http://schemas.openxmlformats.org/officeDocument/2006/customXml" ds:itemID="{7BEDE7A6-0EDB-44F9-8A49-654C6AF6D803}">
  <ds:schemaRefs>
    <ds:schemaRef ds:uri="http://schemas.microsoft.com/VisualStudio/2011/storyboarding/control"/>
  </ds:schemaRefs>
</ds:datastoreItem>
</file>

<file path=customXml/itemProps983.xml><?xml version="1.0" encoding="utf-8"?>
<ds:datastoreItem xmlns:ds="http://schemas.openxmlformats.org/officeDocument/2006/customXml" ds:itemID="{9D11EC28-6DFD-457C-BE11-ECF1C9DC1C43}">
  <ds:schemaRefs>
    <ds:schemaRef ds:uri="http://schemas.microsoft.com/VisualStudio/2011/storyboarding/control"/>
  </ds:schemaRefs>
</ds:datastoreItem>
</file>

<file path=customXml/itemProps984.xml><?xml version="1.0" encoding="utf-8"?>
<ds:datastoreItem xmlns:ds="http://schemas.openxmlformats.org/officeDocument/2006/customXml" ds:itemID="{A030C7B1-7F30-43CC-A804-DE64F14CB689}">
  <ds:schemaRefs>
    <ds:schemaRef ds:uri="http://schemas.microsoft.com/VisualStudio/2011/storyboarding/control"/>
  </ds:schemaRefs>
</ds:datastoreItem>
</file>

<file path=customXml/itemProps985.xml><?xml version="1.0" encoding="utf-8"?>
<ds:datastoreItem xmlns:ds="http://schemas.openxmlformats.org/officeDocument/2006/customXml" ds:itemID="{0C91A1DD-A8AB-494D-96D1-C45C3BC3B18C}">
  <ds:schemaRefs>
    <ds:schemaRef ds:uri="http://schemas.microsoft.com/VisualStudio/2011/storyboarding/control"/>
  </ds:schemaRefs>
</ds:datastoreItem>
</file>

<file path=customXml/itemProps986.xml><?xml version="1.0" encoding="utf-8"?>
<ds:datastoreItem xmlns:ds="http://schemas.openxmlformats.org/officeDocument/2006/customXml" ds:itemID="{A2B22418-5A46-4EFC-B08F-836D86E5B512}">
  <ds:schemaRefs>
    <ds:schemaRef ds:uri="http://schemas.microsoft.com/VisualStudio/2011/storyboarding/control"/>
  </ds:schemaRefs>
</ds:datastoreItem>
</file>

<file path=customXml/itemProps987.xml><?xml version="1.0" encoding="utf-8"?>
<ds:datastoreItem xmlns:ds="http://schemas.openxmlformats.org/officeDocument/2006/customXml" ds:itemID="{919B37D6-D544-4CA4-90C6-D42CE8BAF2C4}">
  <ds:schemaRefs>
    <ds:schemaRef ds:uri="http://schemas.microsoft.com/VisualStudio/2011/storyboarding/control"/>
  </ds:schemaRefs>
</ds:datastoreItem>
</file>

<file path=customXml/itemProps988.xml><?xml version="1.0" encoding="utf-8"?>
<ds:datastoreItem xmlns:ds="http://schemas.openxmlformats.org/officeDocument/2006/customXml" ds:itemID="{6ECD5BB5-7A7C-455C-B61F-1EFD3F4D0A8D}">
  <ds:schemaRefs>
    <ds:schemaRef ds:uri="http://schemas.microsoft.com/VisualStudio/2011/storyboarding/control"/>
  </ds:schemaRefs>
</ds:datastoreItem>
</file>

<file path=customXml/itemProps989.xml><?xml version="1.0" encoding="utf-8"?>
<ds:datastoreItem xmlns:ds="http://schemas.openxmlformats.org/officeDocument/2006/customXml" ds:itemID="{41FD59E3-BD1E-4361-96DD-EF7AFC6CB76B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6D13819B-6EC6-4116-8911-A172E04A23DA}">
  <ds:schemaRefs>
    <ds:schemaRef ds:uri="http://schemas.microsoft.com/VisualStudio/2011/storyboarding/control"/>
  </ds:schemaRefs>
</ds:datastoreItem>
</file>

<file path=customXml/itemProps990.xml><?xml version="1.0" encoding="utf-8"?>
<ds:datastoreItem xmlns:ds="http://schemas.openxmlformats.org/officeDocument/2006/customXml" ds:itemID="{16C0D4AF-5CEF-4AA6-8677-8D4D9AAA26A7}">
  <ds:schemaRefs>
    <ds:schemaRef ds:uri="http://schemas.microsoft.com/VisualStudio/2011/storyboarding/control"/>
  </ds:schemaRefs>
</ds:datastoreItem>
</file>

<file path=customXml/itemProps991.xml><?xml version="1.0" encoding="utf-8"?>
<ds:datastoreItem xmlns:ds="http://schemas.openxmlformats.org/officeDocument/2006/customXml" ds:itemID="{254D046F-216B-4468-A486-205354CBD62F}">
  <ds:schemaRefs>
    <ds:schemaRef ds:uri="http://schemas.microsoft.com/VisualStudio/2011/storyboarding/control"/>
  </ds:schemaRefs>
</ds:datastoreItem>
</file>

<file path=customXml/itemProps992.xml><?xml version="1.0" encoding="utf-8"?>
<ds:datastoreItem xmlns:ds="http://schemas.openxmlformats.org/officeDocument/2006/customXml" ds:itemID="{F2267F3A-BB15-4155-BE19-317BB873976A}">
  <ds:schemaRefs>
    <ds:schemaRef ds:uri="http://schemas.microsoft.com/VisualStudio/2011/storyboarding/control"/>
  </ds:schemaRefs>
</ds:datastoreItem>
</file>

<file path=customXml/itemProps993.xml><?xml version="1.0" encoding="utf-8"?>
<ds:datastoreItem xmlns:ds="http://schemas.openxmlformats.org/officeDocument/2006/customXml" ds:itemID="{D698821C-FACC-4792-BBED-7012F6E9D2F2}">
  <ds:schemaRefs>
    <ds:schemaRef ds:uri="http://schemas.microsoft.com/VisualStudio/2011/storyboarding/control"/>
  </ds:schemaRefs>
</ds:datastoreItem>
</file>

<file path=customXml/itemProps994.xml><?xml version="1.0" encoding="utf-8"?>
<ds:datastoreItem xmlns:ds="http://schemas.openxmlformats.org/officeDocument/2006/customXml" ds:itemID="{49C05075-6816-40D2-A14A-6DE4CD845049}">
  <ds:schemaRefs>
    <ds:schemaRef ds:uri="http://schemas.microsoft.com/VisualStudio/2011/storyboarding/control"/>
  </ds:schemaRefs>
</ds:datastoreItem>
</file>

<file path=customXml/itemProps995.xml><?xml version="1.0" encoding="utf-8"?>
<ds:datastoreItem xmlns:ds="http://schemas.openxmlformats.org/officeDocument/2006/customXml" ds:itemID="{3166897A-DF43-4992-BFEE-1F2A60BEE578}">
  <ds:schemaRefs>
    <ds:schemaRef ds:uri="http://schemas.microsoft.com/VisualStudio/2011/storyboarding/control"/>
  </ds:schemaRefs>
</ds:datastoreItem>
</file>

<file path=customXml/itemProps996.xml><?xml version="1.0" encoding="utf-8"?>
<ds:datastoreItem xmlns:ds="http://schemas.openxmlformats.org/officeDocument/2006/customXml" ds:itemID="{665978FD-EFC1-48CB-9B06-316F9D3E9070}">
  <ds:schemaRefs>
    <ds:schemaRef ds:uri="http://schemas.microsoft.com/VisualStudio/2011/storyboarding/control"/>
  </ds:schemaRefs>
</ds:datastoreItem>
</file>

<file path=customXml/itemProps997.xml><?xml version="1.0" encoding="utf-8"?>
<ds:datastoreItem xmlns:ds="http://schemas.openxmlformats.org/officeDocument/2006/customXml" ds:itemID="{28D62B60-890F-4174-A002-C53D52E0C005}">
  <ds:schemaRefs>
    <ds:schemaRef ds:uri="http://schemas.microsoft.com/VisualStudio/2011/storyboarding/control"/>
  </ds:schemaRefs>
</ds:datastoreItem>
</file>

<file path=customXml/itemProps998.xml><?xml version="1.0" encoding="utf-8"?>
<ds:datastoreItem xmlns:ds="http://schemas.openxmlformats.org/officeDocument/2006/customXml" ds:itemID="{9097CFC3-EEB7-4CFD-A7EA-52DDB7CC57AA}">
  <ds:schemaRefs>
    <ds:schemaRef ds:uri="http://schemas.microsoft.com/VisualStudio/2011/storyboarding/control"/>
  </ds:schemaRefs>
</ds:datastoreItem>
</file>

<file path=customXml/itemProps999.xml><?xml version="1.0" encoding="utf-8"?>
<ds:datastoreItem xmlns:ds="http://schemas.openxmlformats.org/officeDocument/2006/customXml" ds:itemID="{0C395D49-26A6-4CB5-A308-954B185661F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9232</TotalTime>
  <Words>2427</Words>
  <Application>Microsoft Office PowerPoint</Application>
  <PresentationFormat>Panorámica</PresentationFormat>
  <Paragraphs>783</Paragraphs>
  <Slides>35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Raleway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J. G. Mascareñas</dc:creator>
  <cp:lastModifiedBy>Víctor J. G. Mascareñas</cp:lastModifiedBy>
  <cp:revision>292</cp:revision>
  <dcterms:created xsi:type="dcterms:W3CDTF">2019-06-19T22:59:13Z</dcterms:created>
  <dcterms:modified xsi:type="dcterms:W3CDTF">2019-08-28T15:07:55Z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